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D16FAE-CF45-4C45-9EE8-14BC0C3BCD0E}" v="6" dt="2024-04-13T16:47:08.3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en Garrido Olguin" userId="86cbc4f832609082" providerId="LiveId" clId="{C5D16FAE-CF45-4C45-9EE8-14BC0C3BCD0E}"/>
    <pc:docChg chg="custSel modSld">
      <pc:chgData name="Karen Garrido Olguin" userId="86cbc4f832609082" providerId="LiveId" clId="{C5D16FAE-CF45-4C45-9EE8-14BC0C3BCD0E}" dt="2024-04-13T16:47:22.997" v="85" actId="1076"/>
      <pc:docMkLst>
        <pc:docMk/>
      </pc:docMkLst>
      <pc:sldChg chg="addSp delSp modSp mod">
        <pc:chgData name="Karen Garrido Olguin" userId="86cbc4f832609082" providerId="LiveId" clId="{C5D16FAE-CF45-4C45-9EE8-14BC0C3BCD0E}" dt="2024-04-13T16:28:32.351" v="77" actId="20577"/>
        <pc:sldMkLst>
          <pc:docMk/>
          <pc:sldMk cId="2921889710" sldId="256"/>
        </pc:sldMkLst>
        <pc:spChg chg="mod">
          <ac:chgData name="Karen Garrido Olguin" userId="86cbc4f832609082" providerId="LiveId" clId="{C5D16FAE-CF45-4C45-9EE8-14BC0C3BCD0E}" dt="2024-04-13T16:28:32.351" v="77" actId="20577"/>
          <ac:spMkLst>
            <pc:docMk/>
            <pc:sldMk cId="2921889710" sldId="256"/>
            <ac:spMk id="3" creationId="{72F1382C-CBF6-FE18-6890-9506055091E0}"/>
          </ac:spMkLst>
        </pc:spChg>
        <pc:picChg chg="add mod">
          <ac:chgData name="Karen Garrido Olguin" userId="86cbc4f832609082" providerId="LiveId" clId="{C5D16FAE-CF45-4C45-9EE8-14BC0C3BCD0E}" dt="2024-04-13T16:27:42.539" v="76" actId="1076"/>
          <ac:picMkLst>
            <pc:docMk/>
            <pc:sldMk cId="2921889710" sldId="256"/>
            <ac:picMk id="4" creationId="{DA2DE3C2-324B-18FC-DB9E-1C5182E4C3EB}"/>
          </ac:picMkLst>
        </pc:picChg>
        <pc:picChg chg="del">
          <ac:chgData name="Karen Garrido Olguin" userId="86cbc4f832609082" providerId="LiveId" clId="{C5D16FAE-CF45-4C45-9EE8-14BC0C3BCD0E}" dt="2024-04-13T16:27:23.504" v="69" actId="478"/>
          <ac:picMkLst>
            <pc:docMk/>
            <pc:sldMk cId="2921889710" sldId="256"/>
            <ac:picMk id="8" creationId="{53DF5C45-6C96-4863-D77C-60B49C53318D}"/>
          </ac:picMkLst>
        </pc:picChg>
      </pc:sldChg>
      <pc:sldChg chg="modSp mod">
        <pc:chgData name="Karen Garrido Olguin" userId="86cbc4f832609082" providerId="LiveId" clId="{C5D16FAE-CF45-4C45-9EE8-14BC0C3BCD0E}" dt="2024-04-13T16:23:15.405" v="44" actId="20577"/>
        <pc:sldMkLst>
          <pc:docMk/>
          <pc:sldMk cId="4275791361" sldId="257"/>
        </pc:sldMkLst>
        <pc:spChg chg="mod">
          <ac:chgData name="Karen Garrido Olguin" userId="86cbc4f832609082" providerId="LiveId" clId="{C5D16FAE-CF45-4C45-9EE8-14BC0C3BCD0E}" dt="2024-04-13T16:23:15.405" v="44" actId="20577"/>
          <ac:spMkLst>
            <pc:docMk/>
            <pc:sldMk cId="4275791361" sldId="257"/>
            <ac:spMk id="3" creationId="{B3EF1CD1-5BA3-21C2-56D9-0BB6D1A6CE7C}"/>
          </ac:spMkLst>
        </pc:spChg>
      </pc:sldChg>
      <pc:sldChg chg="modSp mod">
        <pc:chgData name="Karen Garrido Olguin" userId="86cbc4f832609082" providerId="LiveId" clId="{C5D16FAE-CF45-4C45-9EE8-14BC0C3BCD0E}" dt="2024-04-13T16:22:33.053" v="21" actId="20577"/>
        <pc:sldMkLst>
          <pc:docMk/>
          <pc:sldMk cId="2084879326" sldId="258"/>
        </pc:sldMkLst>
        <pc:spChg chg="mod">
          <ac:chgData name="Karen Garrido Olguin" userId="86cbc4f832609082" providerId="LiveId" clId="{C5D16FAE-CF45-4C45-9EE8-14BC0C3BCD0E}" dt="2024-04-13T16:22:33.053" v="21" actId="20577"/>
          <ac:spMkLst>
            <pc:docMk/>
            <pc:sldMk cId="2084879326" sldId="258"/>
            <ac:spMk id="3" creationId="{C74B7785-972A-E9EE-E8F1-F3746865A1F3}"/>
          </ac:spMkLst>
        </pc:spChg>
      </pc:sldChg>
      <pc:sldChg chg="addSp delSp modSp mod">
        <pc:chgData name="Karen Garrido Olguin" userId="86cbc4f832609082" providerId="LiveId" clId="{C5D16FAE-CF45-4C45-9EE8-14BC0C3BCD0E}" dt="2024-04-13T16:26:50.073" v="58" actId="1076"/>
        <pc:sldMkLst>
          <pc:docMk/>
          <pc:sldMk cId="2193979220" sldId="259"/>
        </pc:sldMkLst>
        <pc:picChg chg="add del mod">
          <ac:chgData name="Karen Garrido Olguin" userId="86cbc4f832609082" providerId="LiveId" clId="{C5D16FAE-CF45-4C45-9EE8-14BC0C3BCD0E}" dt="2024-04-13T16:26:43.437" v="55" actId="478"/>
          <ac:picMkLst>
            <pc:docMk/>
            <pc:sldMk cId="2193979220" sldId="259"/>
            <ac:picMk id="4" creationId="{F7ABD237-8FDF-1F48-A10A-DFC7ED419501}"/>
          </ac:picMkLst>
        </pc:picChg>
        <pc:picChg chg="add mod">
          <ac:chgData name="Karen Garrido Olguin" userId="86cbc4f832609082" providerId="LiveId" clId="{C5D16FAE-CF45-4C45-9EE8-14BC0C3BCD0E}" dt="2024-04-13T16:26:50.073" v="58" actId="1076"/>
          <ac:picMkLst>
            <pc:docMk/>
            <pc:sldMk cId="2193979220" sldId="259"/>
            <ac:picMk id="6" creationId="{8FBF7F02-DD5F-D1B8-0E15-99A0AC2D0A23}"/>
          </ac:picMkLst>
        </pc:picChg>
      </pc:sldChg>
      <pc:sldChg chg="addSp delSp modSp mod">
        <pc:chgData name="Karen Garrido Olguin" userId="86cbc4f832609082" providerId="LiveId" clId="{C5D16FAE-CF45-4C45-9EE8-14BC0C3BCD0E}" dt="2024-04-13T16:47:22.997" v="85" actId="1076"/>
        <pc:sldMkLst>
          <pc:docMk/>
          <pc:sldMk cId="1732220636" sldId="260"/>
        </pc:sldMkLst>
        <pc:picChg chg="add del mod">
          <ac:chgData name="Karen Garrido Olguin" userId="86cbc4f832609082" providerId="LiveId" clId="{C5D16FAE-CF45-4C45-9EE8-14BC0C3BCD0E}" dt="2024-04-13T16:27:07.719" v="63" actId="478"/>
          <ac:picMkLst>
            <pc:docMk/>
            <pc:sldMk cId="1732220636" sldId="260"/>
            <ac:picMk id="3" creationId="{8EA7467B-FF20-9386-FC60-17E47C55266B}"/>
          </ac:picMkLst>
        </pc:picChg>
        <pc:picChg chg="add mod">
          <ac:chgData name="Karen Garrido Olguin" userId="86cbc4f832609082" providerId="LiveId" clId="{C5D16FAE-CF45-4C45-9EE8-14BC0C3BCD0E}" dt="2024-04-13T16:47:21.222" v="84" actId="1076"/>
          <ac:picMkLst>
            <pc:docMk/>
            <pc:sldMk cId="1732220636" sldId="260"/>
            <ac:picMk id="3" creationId="{D4558901-2A39-F636-68BB-3803B14EC734}"/>
          </ac:picMkLst>
        </pc:picChg>
        <pc:picChg chg="add mod">
          <ac:chgData name="Karen Garrido Olguin" userId="86cbc4f832609082" providerId="LiveId" clId="{C5D16FAE-CF45-4C45-9EE8-14BC0C3BCD0E}" dt="2024-04-13T16:47:22.997" v="85" actId="1076"/>
          <ac:picMkLst>
            <pc:docMk/>
            <pc:sldMk cId="1732220636" sldId="260"/>
            <ac:picMk id="4" creationId="{38B304EF-54A3-2D83-3971-9E92D5038002}"/>
          </ac:picMkLst>
        </pc:picChg>
        <pc:picChg chg="mod">
          <ac:chgData name="Karen Garrido Olguin" userId="86cbc4f832609082" providerId="LiveId" clId="{C5D16FAE-CF45-4C45-9EE8-14BC0C3BCD0E}" dt="2024-04-13T16:47:12.357" v="81" actId="1076"/>
          <ac:picMkLst>
            <pc:docMk/>
            <pc:sldMk cId="1732220636" sldId="260"/>
            <ac:picMk id="6" creationId="{D851D232-9C90-8E4F-3407-397FD0225836}"/>
          </ac:picMkLst>
        </pc:picChg>
        <pc:picChg chg="del">
          <ac:chgData name="Karen Garrido Olguin" userId="86cbc4f832609082" providerId="LiveId" clId="{C5D16FAE-CF45-4C45-9EE8-14BC0C3BCD0E}" dt="2024-04-13T16:26:54.379" v="59" actId="478"/>
          <ac:picMkLst>
            <pc:docMk/>
            <pc:sldMk cId="1732220636" sldId="260"/>
            <ac:picMk id="15" creationId="{0A6DB565-E195-75F6-0237-EF9CD96060B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CFAEAE-640F-D69C-7D93-58789FEA47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81CBCC0-B5F9-E857-B84B-B65EF52497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CB19848-808A-53CC-5FE7-3187ED85C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4373-655F-443D-AFDF-31513C02A91E}" type="datetimeFigureOut">
              <a:rPr lang="es-CL" smtClean="0"/>
              <a:t>13-04-2024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3F9A52-363B-48F2-1E79-B4C41E4FF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1A0C78C-CB54-90B4-854D-8FC983358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903A-007D-4C15-BFF9-DB5E87F1FD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125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AED256-DEA6-C01F-0CBE-CDA36C55E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262A767-9E49-9AA3-081D-D7FE4C71DE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93E952-A2A3-D32C-474F-3BA565C5D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4373-655F-443D-AFDF-31513C02A91E}" type="datetimeFigureOut">
              <a:rPr lang="es-CL" smtClean="0"/>
              <a:t>13-04-2024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F335F8-EC45-1E91-8991-D8E8051F7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459556-0E85-13F4-CD94-8242BC05E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903A-007D-4C15-BFF9-DB5E87F1FD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31731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198670-A8A1-0748-4851-DDE80FF7F1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86F109-6FB5-4937-8B83-2C1ACDE2EB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9DB3A4-0897-8929-3BBC-B3D82219C4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4373-655F-443D-AFDF-31513C02A91E}" type="datetimeFigureOut">
              <a:rPr lang="es-CL" smtClean="0"/>
              <a:t>13-04-2024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349E21-7D35-0613-9C27-46FD623AB4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DF618-53EF-5285-6736-D47DE154A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903A-007D-4C15-BFF9-DB5E87F1FD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9019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51C8BF-6C52-1948-774B-EE7B3263A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41B14E3-BD26-09D1-B46C-793317AB2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B144B8-02C0-5C8D-8F0E-18C369612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4373-655F-443D-AFDF-31513C02A91E}" type="datetimeFigureOut">
              <a:rPr lang="es-CL" smtClean="0"/>
              <a:t>13-04-2024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EE89F7-9688-660B-655F-8FCDE95EB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8B47AA-A1E4-AEA4-8B01-05B817835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903A-007D-4C15-BFF9-DB5E87F1FD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0248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2B3AE49-C921-1A1B-78D7-64BA06031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159BF46-517A-1719-7D1E-DE153F6492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D07304-0EDB-C9C2-28CA-0FF141FDF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4373-655F-443D-AFDF-31513C02A91E}" type="datetimeFigureOut">
              <a:rPr lang="es-CL" smtClean="0"/>
              <a:t>13-04-2024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A77BD2-908C-DDD4-0023-98055199E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956A91-3EE0-E725-5C17-DAB9606B1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903A-007D-4C15-BFF9-DB5E87F1FD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60142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B16404-829D-B297-CDA5-EFC2AC85E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4F7F9D7-AC5C-53BB-729D-F3D2374916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740312-C58E-53EA-384B-93534C06C6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470546D-267B-F597-934D-0C8E1D573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4373-655F-443D-AFDF-31513C02A91E}" type="datetimeFigureOut">
              <a:rPr lang="es-CL" smtClean="0"/>
              <a:t>13-04-2024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C8CFB89-BDAB-1DD2-3EF4-412B1EE6E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D6272BF-458B-3541-7356-259BE9840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903A-007D-4C15-BFF9-DB5E87F1FD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67389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E33773-8E87-B557-C2B1-56666FFBA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FB75167-C875-3115-BB34-3BF3792E2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12BFEB2-F1FE-1F2A-E291-6B1160196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D965E0A-B0E9-887E-28C5-64BCD8E329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872E7BB-05D0-7C43-3424-18E77FD2879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7B760F1-125E-A4F8-B5AE-07464FBD2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4373-655F-443D-AFDF-31513C02A91E}" type="datetimeFigureOut">
              <a:rPr lang="es-CL" smtClean="0"/>
              <a:t>13-04-2024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6B79B99-C631-78DE-B830-79B5CE760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FCFE0B5-76CF-9042-361C-64B44ED4D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903A-007D-4C15-BFF9-DB5E87F1FD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522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82A0B4-4329-7FF6-529E-88E076414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E30331A-1C0C-6567-ACB4-B85269BB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4373-655F-443D-AFDF-31513C02A91E}" type="datetimeFigureOut">
              <a:rPr lang="es-CL" smtClean="0"/>
              <a:t>13-04-2024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CFDDA5-64F1-616D-14CA-98DD5DD30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3F8FE7E-7DF2-3170-6E97-7B011E0AE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903A-007D-4C15-BFF9-DB5E87F1FD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451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A947CED-592C-FDC4-EDF6-16D033220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4373-655F-443D-AFDF-31513C02A91E}" type="datetimeFigureOut">
              <a:rPr lang="es-CL" smtClean="0"/>
              <a:t>13-04-2024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688C0B-030E-66EE-C333-6397A2E4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83E6D4C-9022-A04E-A74F-5A7220842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903A-007D-4C15-BFF9-DB5E87F1FD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683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906A50-F5CA-1382-6DF2-38136D8D9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F284DEE-1210-F37C-093B-41757384A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952396F-64BF-E062-AF27-F57DEF2EE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D74B47-A04A-65B4-598B-B0B179A1F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4373-655F-443D-AFDF-31513C02A91E}" type="datetimeFigureOut">
              <a:rPr lang="es-CL" smtClean="0"/>
              <a:t>13-04-2024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CE3538-20D4-7455-FA62-998B5EBB7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106E81-EF65-42E9-B872-D05F3D417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903A-007D-4C15-BFF9-DB5E87F1FD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1091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D90BB3-130C-CD5C-2AFD-CF727FC82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66F15DD-3C14-E23B-5F00-4FE22AC356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FBC1046-B85D-CC39-713D-10A02FEE96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688B7F3-C119-05C9-C893-5E3AB13F2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14373-655F-443D-AFDF-31513C02A91E}" type="datetimeFigureOut">
              <a:rPr lang="es-CL" smtClean="0"/>
              <a:t>13-04-2024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C599254-C8ED-A9D4-A025-D2D8FCB8D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149F007-FC0C-81BF-DAEC-AA8D3404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56903A-007D-4C15-BFF9-DB5E87F1FD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923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141015C-144F-1021-48A2-29A0031A7B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C7ECA9E-37EE-01CF-BE40-2726288F4A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B4F831-7669-639C-7C2B-0148B6799A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A14373-655F-443D-AFDF-31513C02A91E}" type="datetimeFigureOut">
              <a:rPr lang="es-CL" smtClean="0"/>
              <a:t>13-04-2024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3ED5001-5CDF-EAF2-1574-3A5302F4BA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63D8EE-788F-A2EC-9A13-AB510A8239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356903A-007D-4C15-BFF9-DB5E87F1FD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7877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5A8AFA4-5C32-4100-9C6D-839A47E15F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B5F253-7949-47C2-9DBD-1570ECDA2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799" y="685800"/>
            <a:ext cx="5421703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C8B7B01-228D-4677-D20C-59F3F2135E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8426" y="1254763"/>
            <a:ext cx="3444948" cy="2481729"/>
          </a:xfrm>
        </p:spPr>
        <p:txBody>
          <a:bodyPr anchor="b">
            <a:normAutofit/>
          </a:bodyPr>
          <a:lstStyle/>
          <a:p>
            <a:r>
              <a:rPr lang="es-CL" sz="4800" dirty="0">
                <a:solidFill>
                  <a:srgbClr val="595959"/>
                </a:solidFill>
              </a:rPr>
              <a:t>Etapas de la sexualidad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2F1382C-CBF6-FE18-6890-9506055091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8684" y="4305455"/>
            <a:ext cx="3083442" cy="525547"/>
          </a:xfrm>
        </p:spPr>
        <p:txBody>
          <a:bodyPr anchor="t">
            <a:noAutofit/>
          </a:bodyPr>
          <a:lstStyle/>
          <a:p>
            <a:pPr algn="r"/>
            <a:r>
              <a:rPr lang="es-CL" sz="3200" dirty="0">
                <a:solidFill>
                  <a:srgbClr val="595959"/>
                </a:solidFill>
              </a:rPr>
              <a:t>Primera etapa </a:t>
            </a:r>
          </a:p>
          <a:p>
            <a:pPr algn="r"/>
            <a:r>
              <a:rPr lang="es-CL" sz="3200">
                <a:solidFill>
                  <a:srgbClr val="595959"/>
                </a:solidFill>
              </a:rPr>
              <a:t>7° </a:t>
            </a:r>
            <a:r>
              <a:rPr lang="es-CL" sz="3200" dirty="0">
                <a:solidFill>
                  <a:srgbClr val="595959"/>
                </a:solidFill>
              </a:rPr>
              <a:t>y 8°  básico </a:t>
            </a:r>
          </a:p>
        </p:txBody>
      </p:sp>
      <p:pic>
        <p:nvPicPr>
          <p:cNvPr id="4" name="Imagen 3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DA2DE3C2-324B-18FC-DB9E-1C5182E4C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7502" y="868961"/>
            <a:ext cx="5421703" cy="5421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88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B1DFAB9-1DDB-9CD7-42D7-91390E3FA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s-ES" b="1" i="0" dirty="0">
                <a:effectLst/>
                <a:latin typeface="Montserrat" panose="00000500000000000000" pitchFamily="2" charset="0"/>
              </a:rPr>
              <a:t>Desarrollo de características sexuales secundarias:</a:t>
            </a:r>
            <a:endParaRPr lang="es-CL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4B7785-972A-E9EE-E8F1-F3746865A1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309" y="2013384"/>
            <a:ext cx="5983294" cy="4520323"/>
          </a:xfrm>
        </p:spPr>
        <p:txBody>
          <a:bodyPr>
            <a:normAutofit lnSpcReduction="10000"/>
          </a:bodyPr>
          <a:lstStyle/>
          <a:p>
            <a:r>
              <a:rPr lang="es-ES" sz="2600" b="0" i="0" dirty="0">
                <a:effectLst/>
                <a:latin typeface="Montserrat" panose="00000500000000000000" pitchFamily="2" charset="0"/>
              </a:rPr>
              <a:t>Durante </a:t>
            </a:r>
            <a:r>
              <a:rPr lang="es-ES" sz="2600" b="1" i="0" dirty="0">
                <a:effectLst/>
                <a:latin typeface="Montserrat" panose="00000500000000000000" pitchFamily="2" charset="0"/>
              </a:rPr>
              <a:t>la adolescencia</a:t>
            </a:r>
            <a:r>
              <a:rPr lang="es-ES" sz="2600" b="0" i="0" dirty="0">
                <a:effectLst/>
                <a:latin typeface="Montserrat" panose="00000500000000000000" pitchFamily="2" charset="0"/>
              </a:rPr>
              <a:t>, </a:t>
            </a:r>
            <a:r>
              <a:rPr lang="es-ES" sz="2600" dirty="0">
                <a:latin typeface="Montserrat" panose="00000500000000000000" pitchFamily="2" charset="0"/>
              </a:rPr>
              <a:t>se </a:t>
            </a:r>
            <a:r>
              <a:rPr lang="es-ES" sz="2600" b="0" i="0" dirty="0">
                <a:effectLst/>
                <a:latin typeface="Montserrat" panose="00000500000000000000" pitchFamily="2" charset="0"/>
              </a:rPr>
              <a:t> comienzan a desarrollar características sexuales secundarias como vello púbico, crecimiento de senos en las niñas y desarrollo muscular en los niños. </a:t>
            </a:r>
          </a:p>
          <a:p>
            <a:r>
              <a:rPr lang="es-ES" sz="2600" b="0" i="0" dirty="0">
                <a:effectLst/>
                <a:latin typeface="Montserrat" panose="00000500000000000000" pitchFamily="2" charset="0"/>
              </a:rPr>
              <a:t>Es fundamental que los padres hablen con sus hijos sobre estos cambios de manera abierta y honesta para que se sientan cómodos y seguros en su propio cuerpo.</a:t>
            </a:r>
          </a:p>
          <a:p>
            <a:endParaRPr lang="es-CL" sz="20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E308E53-CB60-3C16-FDB6-A53526586B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7671" y="2315992"/>
            <a:ext cx="4788505" cy="3639265"/>
          </a:xfrm>
          <a:prstGeom prst="rect">
            <a:avLst/>
          </a:prstGeom>
        </p:spPr>
      </p:pic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79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B86AA2DA-281A-4806-8977-D617AEAC83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64185774-6FC0-4B8D-A8DB-A885468896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07978" y="0"/>
            <a:ext cx="2484022" cy="6858000"/>
          </a:xfrm>
          <a:custGeom>
            <a:avLst/>
            <a:gdLst>
              <a:gd name="connsiteX0" fmla="*/ 932173 w 2632012"/>
              <a:gd name="connsiteY0" fmla="*/ 1512545 h 6858000"/>
              <a:gd name="connsiteX1" fmla="*/ 932462 w 2632012"/>
              <a:gd name="connsiteY1" fmla="*/ 1512581 h 6858000"/>
              <a:gd name="connsiteX2" fmla="*/ 932378 w 2632012"/>
              <a:gd name="connsiteY2" fmla="*/ 1512599 h 6858000"/>
              <a:gd name="connsiteX3" fmla="*/ 932173 w 2632012"/>
              <a:gd name="connsiteY3" fmla="*/ 1512545 h 6858000"/>
              <a:gd name="connsiteX4" fmla="*/ 1207569 w 2632012"/>
              <a:gd name="connsiteY4" fmla="*/ 0 h 6858000"/>
              <a:gd name="connsiteX5" fmla="*/ 2632012 w 2632012"/>
              <a:gd name="connsiteY5" fmla="*/ 0 h 6858000"/>
              <a:gd name="connsiteX6" fmla="*/ 2632012 w 2632012"/>
              <a:gd name="connsiteY6" fmla="*/ 6858000 h 6858000"/>
              <a:gd name="connsiteX7" fmla="*/ 13514 w 2632012"/>
              <a:gd name="connsiteY7" fmla="*/ 6858000 h 6858000"/>
              <a:gd name="connsiteX8" fmla="*/ 13170 w 2632012"/>
              <a:gd name="connsiteY8" fmla="*/ 6812829 h 6858000"/>
              <a:gd name="connsiteX9" fmla="*/ 20332 w 2632012"/>
              <a:gd name="connsiteY9" fmla="*/ 6760689 h 6858000"/>
              <a:gd name="connsiteX10" fmla="*/ 25596 w 2632012"/>
              <a:gd name="connsiteY10" fmla="*/ 6721251 h 6858000"/>
              <a:gd name="connsiteX11" fmla="*/ 22507 w 2632012"/>
              <a:gd name="connsiteY11" fmla="*/ 6650499 h 6858000"/>
              <a:gd name="connsiteX12" fmla="*/ 22444 w 2632012"/>
              <a:gd name="connsiteY12" fmla="*/ 6604241 h 6858000"/>
              <a:gd name="connsiteX13" fmla="*/ 31867 w 2632012"/>
              <a:gd name="connsiteY13" fmla="*/ 6559984 h 6858000"/>
              <a:gd name="connsiteX14" fmla="*/ 38635 w 2632012"/>
              <a:gd name="connsiteY14" fmla="*/ 6515473 h 6858000"/>
              <a:gd name="connsiteX15" fmla="*/ 38467 w 2632012"/>
              <a:gd name="connsiteY15" fmla="*/ 6463736 h 6858000"/>
              <a:gd name="connsiteX16" fmla="*/ 38052 w 2632012"/>
              <a:gd name="connsiteY16" fmla="*/ 6432794 h 6858000"/>
              <a:gd name="connsiteX17" fmla="*/ 80445 w 2632012"/>
              <a:gd name="connsiteY17" fmla="*/ 6301309 h 6858000"/>
              <a:gd name="connsiteX18" fmla="*/ 138157 w 2632012"/>
              <a:gd name="connsiteY18" fmla="*/ 6257030 h 6858000"/>
              <a:gd name="connsiteX19" fmla="*/ 170419 w 2632012"/>
              <a:gd name="connsiteY19" fmla="*/ 6171255 h 6858000"/>
              <a:gd name="connsiteX20" fmla="*/ 164027 w 2632012"/>
              <a:gd name="connsiteY20" fmla="*/ 6164357 h 6858000"/>
              <a:gd name="connsiteX21" fmla="*/ 213309 w 2632012"/>
              <a:gd name="connsiteY21" fmla="*/ 6109331 h 6858000"/>
              <a:gd name="connsiteX22" fmla="*/ 220409 w 2632012"/>
              <a:gd name="connsiteY22" fmla="*/ 6022287 h 6858000"/>
              <a:gd name="connsiteX23" fmla="*/ 183756 w 2632012"/>
              <a:gd name="connsiteY23" fmla="*/ 5808789 h 6858000"/>
              <a:gd name="connsiteX24" fmla="*/ 138134 w 2632012"/>
              <a:gd name="connsiteY24" fmla="*/ 5616065 h 6858000"/>
              <a:gd name="connsiteX25" fmla="*/ 276721 w 2632012"/>
              <a:gd name="connsiteY25" fmla="*/ 4162848 h 6858000"/>
              <a:gd name="connsiteX26" fmla="*/ 343082 w 2632012"/>
              <a:gd name="connsiteY26" fmla="*/ 3059377 h 6858000"/>
              <a:gd name="connsiteX27" fmla="*/ 357677 w 2632012"/>
              <a:gd name="connsiteY27" fmla="*/ 2548608 h 6858000"/>
              <a:gd name="connsiteX28" fmla="*/ 399465 w 2632012"/>
              <a:gd name="connsiteY28" fmla="*/ 2412506 h 6858000"/>
              <a:gd name="connsiteX29" fmla="*/ 446400 w 2632012"/>
              <a:gd name="connsiteY29" fmla="*/ 2252507 h 6858000"/>
              <a:gd name="connsiteX30" fmla="*/ 569515 w 2632012"/>
              <a:gd name="connsiteY30" fmla="*/ 2091909 h 6858000"/>
              <a:gd name="connsiteX31" fmla="*/ 638163 w 2632012"/>
              <a:gd name="connsiteY31" fmla="*/ 1994147 h 6858000"/>
              <a:gd name="connsiteX32" fmla="*/ 737312 w 2632012"/>
              <a:gd name="connsiteY32" fmla="*/ 1871408 h 6858000"/>
              <a:gd name="connsiteX33" fmla="*/ 788501 w 2632012"/>
              <a:gd name="connsiteY33" fmla="*/ 1793826 h 6858000"/>
              <a:gd name="connsiteX34" fmla="*/ 819432 w 2632012"/>
              <a:gd name="connsiteY34" fmla="*/ 1746824 h 6858000"/>
              <a:gd name="connsiteX35" fmla="*/ 843936 w 2632012"/>
              <a:gd name="connsiteY35" fmla="*/ 1697348 h 6858000"/>
              <a:gd name="connsiteX36" fmla="*/ 846526 w 2632012"/>
              <a:gd name="connsiteY36" fmla="*/ 1659754 h 6858000"/>
              <a:gd name="connsiteX37" fmla="*/ 873830 w 2632012"/>
              <a:gd name="connsiteY37" fmla="*/ 1628041 h 6858000"/>
              <a:gd name="connsiteX38" fmla="*/ 890626 w 2632012"/>
              <a:gd name="connsiteY38" fmla="*/ 1599883 h 6858000"/>
              <a:gd name="connsiteX39" fmla="*/ 921288 w 2632012"/>
              <a:gd name="connsiteY39" fmla="*/ 1579569 h 6858000"/>
              <a:gd name="connsiteX40" fmla="*/ 920756 w 2632012"/>
              <a:gd name="connsiteY40" fmla="*/ 1537369 h 6858000"/>
              <a:gd name="connsiteX41" fmla="*/ 946290 w 2632012"/>
              <a:gd name="connsiteY41" fmla="*/ 1514308 h 6858000"/>
              <a:gd name="connsiteX42" fmla="*/ 932462 w 2632012"/>
              <a:gd name="connsiteY42" fmla="*/ 1512581 h 6858000"/>
              <a:gd name="connsiteX43" fmla="*/ 940652 w 2632012"/>
              <a:gd name="connsiteY43" fmla="*/ 1510839 h 6858000"/>
              <a:gd name="connsiteX44" fmla="*/ 950739 w 2632012"/>
              <a:gd name="connsiteY44" fmla="*/ 1503635 h 6858000"/>
              <a:gd name="connsiteX45" fmla="*/ 966405 w 2632012"/>
              <a:gd name="connsiteY45" fmla="*/ 1439967 h 6858000"/>
              <a:gd name="connsiteX46" fmla="*/ 973516 w 2632012"/>
              <a:gd name="connsiteY46" fmla="*/ 1389073 h 6858000"/>
              <a:gd name="connsiteX47" fmla="*/ 986960 w 2632012"/>
              <a:gd name="connsiteY47" fmla="*/ 1351857 h 6858000"/>
              <a:gd name="connsiteX48" fmla="*/ 987761 w 2632012"/>
              <a:gd name="connsiteY48" fmla="*/ 1363479 h 6858000"/>
              <a:gd name="connsiteX49" fmla="*/ 989043 w 2632012"/>
              <a:gd name="connsiteY49" fmla="*/ 1346093 h 6858000"/>
              <a:gd name="connsiteX50" fmla="*/ 986960 w 2632012"/>
              <a:gd name="connsiteY50" fmla="*/ 1351857 h 6858000"/>
              <a:gd name="connsiteX51" fmla="*/ 985769 w 2632012"/>
              <a:gd name="connsiteY51" fmla="*/ 1334556 h 6858000"/>
              <a:gd name="connsiteX52" fmla="*/ 982507 w 2632012"/>
              <a:gd name="connsiteY52" fmla="*/ 1216698 h 6858000"/>
              <a:gd name="connsiteX53" fmla="*/ 984836 w 2632012"/>
              <a:gd name="connsiteY53" fmla="*/ 1082381 h 6858000"/>
              <a:gd name="connsiteX54" fmla="*/ 993140 w 2632012"/>
              <a:gd name="connsiteY54" fmla="*/ 1043366 h 6858000"/>
              <a:gd name="connsiteX55" fmla="*/ 995544 w 2632012"/>
              <a:gd name="connsiteY55" fmla="*/ 972540 h 6858000"/>
              <a:gd name="connsiteX56" fmla="*/ 1028500 w 2632012"/>
              <a:gd name="connsiteY56" fmla="*/ 923945 h 6858000"/>
              <a:gd name="connsiteX57" fmla="*/ 1022082 w 2632012"/>
              <a:gd name="connsiteY57" fmla="*/ 838835 h 6858000"/>
              <a:gd name="connsiteX58" fmla="*/ 1025925 w 2632012"/>
              <a:gd name="connsiteY58" fmla="*/ 787183 h 6858000"/>
              <a:gd name="connsiteX59" fmla="*/ 1027904 w 2632012"/>
              <a:gd name="connsiteY59" fmla="*/ 756272 h 6858000"/>
              <a:gd name="connsiteX60" fmla="*/ 1088796 w 2632012"/>
              <a:gd name="connsiteY60" fmla="*/ 641639 h 6858000"/>
              <a:gd name="connsiteX61" fmla="*/ 1164389 w 2632012"/>
              <a:gd name="connsiteY61" fmla="*/ 545140 h 6858000"/>
              <a:gd name="connsiteX62" fmla="*/ 1225321 w 2632012"/>
              <a:gd name="connsiteY62" fmla="*/ 413843 h 6858000"/>
              <a:gd name="connsiteX63" fmla="*/ 1241477 w 2632012"/>
              <a:gd name="connsiteY63" fmla="*/ 358607 h 6858000"/>
              <a:gd name="connsiteX64" fmla="*/ 1246119 w 2632012"/>
              <a:gd name="connsiteY64" fmla="*/ 254866 h 6858000"/>
              <a:gd name="connsiteX65" fmla="*/ 1266837 w 2632012"/>
              <a:gd name="connsiteY65" fmla="*/ 161517 h 6858000"/>
              <a:gd name="connsiteX66" fmla="*/ 1315021 w 2632012"/>
              <a:gd name="connsiteY66" fmla="*/ 54455 h 6858000"/>
              <a:gd name="connsiteX67" fmla="*/ 1319335 w 2632012"/>
              <a:gd name="connsiteY67" fmla="*/ 8880 h 6858000"/>
              <a:gd name="connsiteX68" fmla="*/ 1316402 w 2632012"/>
              <a:gd name="connsiteY68" fmla="*/ 852 h 6858000"/>
              <a:gd name="connsiteX0" fmla="*/ 932173 w 2632012"/>
              <a:gd name="connsiteY0" fmla="*/ 1512545 h 6858000"/>
              <a:gd name="connsiteX1" fmla="*/ 932462 w 2632012"/>
              <a:gd name="connsiteY1" fmla="*/ 1512581 h 6858000"/>
              <a:gd name="connsiteX2" fmla="*/ 932378 w 2632012"/>
              <a:gd name="connsiteY2" fmla="*/ 1512599 h 6858000"/>
              <a:gd name="connsiteX3" fmla="*/ 932173 w 2632012"/>
              <a:gd name="connsiteY3" fmla="*/ 1512545 h 6858000"/>
              <a:gd name="connsiteX4" fmla="*/ 1207569 w 2632012"/>
              <a:gd name="connsiteY4" fmla="*/ 0 h 6858000"/>
              <a:gd name="connsiteX5" fmla="*/ 2632012 w 2632012"/>
              <a:gd name="connsiteY5" fmla="*/ 0 h 6858000"/>
              <a:gd name="connsiteX6" fmla="*/ 2632012 w 2632012"/>
              <a:gd name="connsiteY6" fmla="*/ 6858000 h 6858000"/>
              <a:gd name="connsiteX7" fmla="*/ 13514 w 2632012"/>
              <a:gd name="connsiteY7" fmla="*/ 6858000 h 6858000"/>
              <a:gd name="connsiteX8" fmla="*/ 13170 w 2632012"/>
              <a:gd name="connsiteY8" fmla="*/ 6812829 h 6858000"/>
              <a:gd name="connsiteX9" fmla="*/ 20332 w 2632012"/>
              <a:gd name="connsiteY9" fmla="*/ 6760689 h 6858000"/>
              <a:gd name="connsiteX10" fmla="*/ 25596 w 2632012"/>
              <a:gd name="connsiteY10" fmla="*/ 6721251 h 6858000"/>
              <a:gd name="connsiteX11" fmla="*/ 22507 w 2632012"/>
              <a:gd name="connsiteY11" fmla="*/ 6650499 h 6858000"/>
              <a:gd name="connsiteX12" fmla="*/ 22444 w 2632012"/>
              <a:gd name="connsiteY12" fmla="*/ 6604241 h 6858000"/>
              <a:gd name="connsiteX13" fmla="*/ 31867 w 2632012"/>
              <a:gd name="connsiteY13" fmla="*/ 6559984 h 6858000"/>
              <a:gd name="connsiteX14" fmla="*/ 38635 w 2632012"/>
              <a:gd name="connsiteY14" fmla="*/ 6515473 h 6858000"/>
              <a:gd name="connsiteX15" fmla="*/ 38467 w 2632012"/>
              <a:gd name="connsiteY15" fmla="*/ 6463736 h 6858000"/>
              <a:gd name="connsiteX16" fmla="*/ 38052 w 2632012"/>
              <a:gd name="connsiteY16" fmla="*/ 6432794 h 6858000"/>
              <a:gd name="connsiteX17" fmla="*/ 80445 w 2632012"/>
              <a:gd name="connsiteY17" fmla="*/ 6301309 h 6858000"/>
              <a:gd name="connsiteX18" fmla="*/ 138157 w 2632012"/>
              <a:gd name="connsiteY18" fmla="*/ 6257030 h 6858000"/>
              <a:gd name="connsiteX19" fmla="*/ 170419 w 2632012"/>
              <a:gd name="connsiteY19" fmla="*/ 6171255 h 6858000"/>
              <a:gd name="connsiteX20" fmla="*/ 164027 w 2632012"/>
              <a:gd name="connsiteY20" fmla="*/ 6164357 h 6858000"/>
              <a:gd name="connsiteX21" fmla="*/ 213309 w 2632012"/>
              <a:gd name="connsiteY21" fmla="*/ 6109331 h 6858000"/>
              <a:gd name="connsiteX22" fmla="*/ 220409 w 2632012"/>
              <a:gd name="connsiteY22" fmla="*/ 6022287 h 6858000"/>
              <a:gd name="connsiteX23" fmla="*/ 183756 w 2632012"/>
              <a:gd name="connsiteY23" fmla="*/ 5808789 h 6858000"/>
              <a:gd name="connsiteX24" fmla="*/ 138134 w 2632012"/>
              <a:gd name="connsiteY24" fmla="*/ 5616065 h 6858000"/>
              <a:gd name="connsiteX25" fmla="*/ 276721 w 2632012"/>
              <a:gd name="connsiteY25" fmla="*/ 4162848 h 6858000"/>
              <a:gd name="connsiteX26" fmla="*/ 343082 w 2632012"/>
              <a:gd name="connsiteY26" fmla="*/ 3059377 h 6858000"/>
              <a:gd name="connsiteX27" fmla="*/ 369630 w 2632012"/>
              <a:gd name="connsiteY27" fmla="*/ 2692043 h 6858000"/>
              <a:gd name="connsiteX28" fmla="*/ 399465 w 2632012"/>
              <a:gd name="connsiteY28" fmla="*/ 2412506 h 6858000"/>
              <a:gd name="connsiteX29" fmla="*/ 446400 w 2632012"/>
              <a:gd name="connsiteY29" fmla="*/ 2252507 h 6858000"/>
              <a:gd name="connsiteX30" fmla="*/ 569515 w 2632012"/>
              <a:gd name="connsiteY30" fmla="*/ 2091909 h 6858000"/>
              <a:gd name="connsiteX31" fmla="*/ 638163 w 2632012"/>
              <a:gd name="connsiteY31" fmla="*/ 1994147 h 6858000"/>
              <a:gd name="connsiteX32" fmla="*/ 737312 w 2632012"/>
              <a:gd name="connsiteY32" fmla="*/ 1871408 h 6858000"/>
              <a:gd name="connsiteX33" fmla="*/ 788501 w 2632012"/>
              <a:gd name="connsiteY33" fmla="*/ 1793826 h 6858000"/>
              <a:gd name="connsiteX34" fmla="*/ 819432 w 2632012"/>
              <a:gd name="connsiteY34" fmla="*/ 1746824 h 6858000"/>
              <a:gd name="connsiteX35" fmla="*/ 843936 w 2632012"/>
              <a:gd name="connsiteY35" fmla="*/ 1697348 h 6858000"/>
              <a:gd name="connsiteX36" fmla="*/ 846526 w 2632012"/>
              <a:gd name="connsiteY36" fmla="*/ 1659754 h 6858000"/>
              <a:gd name="connsiteX37" fmla="*/ 873830 w 2632012"/>
              <a:gd name="connsiteY37" fmla="*/ 1628041 h 6858000"/>
              <a:gd name="connsiteX38" fmla="*/ 890626 w 2632012"/>
              <a:gd name="connsiteY38" fmla="*/ 1599883 h 6858000"/>
              <a:gd name="connsiteX39" fmla="*/ 921288 w 2632012"/>
              <a:gd name="connsiteY39" fmla="*/ 1579569 h 6858000"/>
              <a:gd name="connsiteX40" fmla="*/ 920756 w 2632012"/>
              <a:gd name="connsiteY40" fmla="*/ 1537369 h 6858000"/>
              <a:gd name="connsiteX41" fmla="*/ 946290 w 2632012"/>
              <a:gd name="connsiteY41" fmla="*/ 1514308 h 6858000"/>
              <a:gd name="connsiteX42" fmla="*/ 932462 w 2632012"/>
              <a:gd name="connsiteY42" fmla="*/ 1512581 h 6858000"/>
              <a:gd name="connsiteX43" fmla="*/ 940652 w 2632012"/>
              <a:gd name="connsiteY43" fmla="*/ 1510839 h 6858000"/>
              <a:gd name="connsiteX44" fmla="*/ 950739 w 2632012"/>
              <a:gd name="connsiteY44" fmla="*/ 1503635 h 6858000"/>
              <a:gd name="connsiteX45" fmla="*/ 966405 w 2632012"/>
              <a:gd name="connsiteY45" fmla="*/ 1439967 h 6858000"/>
              <a:gd name="connsiteX46" fmla="*/ 973516 w 2632012"/>
              <a:gd name="connsiteY46" fmla="*/ 1389073 h 6858000"/>
              <a:gd name="connsiteX47" fmla="*/ 986960 w 2632012"/>
              <a:gd name="connsiteY47" fmla="*/ 1351857 h 6858000"/>
              <a:gd name="connsiteX48" fmla="*/ 987761 w 2632012"/>
              <a:gd name="connsiteY48" fmla="*/ 1363479 h 6858000"/>
              <a:gd name="connsiteX49" fmla="*/ 989043 w 2632012"/>
              <a:gd name="connsiteY49" fmla="*/ 1346093 h 6858000"/>
              <a:gd name="connsiteX50" fmla="*/ 986960 w 2632012"/>
              <a:gd name="connsiteY50" fmla="*/ 1351857 h 6858000"/>
              <a:gd name="connsiteX51" fmla="*/ 985769 w 2632012"/>
              <a:gd name="connsiteY51" fmla="*/ 1334556 h 6858000"/>
              <a:gd name="connsiteX52" fmla="*/ 982507 w 2632012"/>
              <a:gd name="connsiteY52" fmla="*/ 1216698 h 6858000"/>
              <a:gd name="connsiteX53" fmla="*/ 984836 w 2632012"/>
              <a:gd name="connsiteY53" fmla="*/ 1082381 h 6858000"/>
              <a:gd name="connsiteX54" fmla="*/ 993140 w 2632012"/>
              <a:gd name="connsiteY54" fmla="*/ 1043366 h 6858000"/>
              <a:gd name="connsiteX55" fmla="*/ 995544 w 2632012"/>
              <a:gd name="connsiteY55" fmla="*/ 972540 h 6858000"/>
              <a:gd name="connsiteX56" fmla="*/ 1028500 w 2632012"/>
              <a:gd name="connsiteY56" fmla="*/ 923945 h 6858000"/>
              <a:gd name="connsiteX57" fmla="*/ 1022082 w 2632012"/>
              <a:gd name="connsiteY57" fmla="*/ 838835 h 6858000"/>
              <a:gd name="connsiteX58" fmla="*/ 1025925 w 2632012"/>
              <a:gd name="connsiteY58" fmla="*/ 787183 h 6858000"/>
              <a:gd name="connsiteX59" fmla="*/ 1027904 w 2632012"/>
              <a:gd name="connsiteY59" fmla="*/ 756272 h 6858000"/>
              <a:gd name="connsiteX60" fmla="*/ 1088796 w 2632012"/>
              <a:gd name="connsiteY60" fmla="*/ 641639 h 6858000"/>
              <a:gd name="connsiteX61" fmla="*/ 1164389 w 2632012"/>
              <a:gd name="connsiteY61" fmla="*/ 545140 h 6858000"/>
              <a:gd name="connsiteX62" fmla="*/ 1225321 w 2632012"/>
              <a:gd name="connsiteY62" fmla="*/ 413843 h 6858000"/>
              <a:gd name="connsiteX63" fmla="*/ 1241477 w 2632012"/>
              <a:gd name="connsiteY63" fmla="*/ 358607 h 6858000"/>
              <a:gd name="connsiteX64" fmla="*/ 1246119 w 2632012"/>
              <a:gd name="connsiteY64" fmla="*/ 254866 h 6858000"/>
              <a:gd name="connsiteX65" fmla="*/ 1266837 w 2632012"/>
              <a:gd name="connsiteY65" fmla="*/ 161517 h 6858000"/>
              <a:gd name="connsiteX66" fmla="*/ 1315021 w 2632012"/>
              <a:gd name="connsiteY66" fmla="*/ 54455 h 6858000"/>
              <a:gd name="connsiteX67" fmla="*/ 1319335 w 2632012"/>
              <a:gd name="connsiteY67" fmla="*/ 8880 h 6858000"/>
              <a:gd name="connsiteX68" fmla="*/ 1316402 w 2632012"/>
              <a:gd name="connsiteY68" fmla="*/ 852 h 6858000"/>
              <a:gd name="connsiteX69" fmla="*/ 1207569 w 2632012"/>
              <a:gd name="connsiteY69" fmla="*/ 0 h 6858000"/>
              <a:gd name="connsiteX0" fmla="*/ 932173 w 2632012"/>
              <a:gd name="connsiteY0" fmla="*/ 1512545 h 6858000"/>
              <a:gd name="connsiteX1" fmla="*/ 932462 w 2632012"/>
              <a:gd name="connsiteY1" fmla="*/ 1512581 h 6858000"/>
              <a:gd name="connsiteX2" fmla="*/ 932378 w 2632012"/>
              <a:gd name="connsiteY2" fmla="*/ 1512599 h 6858000"/>
              <a:gd name="connsiteX3" fmla="*/ 932173 w 2632012"/>
              <a:gd name="connsiteY3" fmla="*/ 1512545 h 6858000"/>
              <a:gd name="connsiteX4" fmla="*/ 1207569 w 2632012"/>
              <a:gd name="connsiteY4" fmla="*/ 0 h 6858000"/>
              <a:gd name="connsiteX5" fmla="*/ 2632012 w 2632012"/>
              <a:gd name="connsiteY5" fmla="*/ 0 h 6858000"/>
              <a:gd name="connsiteX6" fmla="*/ 2632012 w 2632012"/>
              <a:gd name="connsiteY6" fmla="*/ 6858000 h 6858000"/>
              <a:gd name="connsiteX7" fmla="*/ 13514 w 2632012"/>
              <a:gd name="connsiteY7" fmla="*/ 6858000 h 6858000"/>
              <a:gd name="connsiteX8" fmla="*/ 13170 w 2632012"/>
              <a:gd name="connsiteY8" fmla="*/ 6812829 h 6858000"/>
              <a:gd name="connsiteX9" fmla="*/ 20332 w 2632012"/>
              <a:gd name="connsiteY9" fmla="*/ 6760689 h 6858000"/>
              <a:gd name="connsiteX10" fmla="*/ 25596 w 2632012"/>
              <a:gd name="connsiteY10" fmla="*/ 6721251 h 6858000"/>
              <a:gd name="connsiteX11" fmla="*/ 22507 w 2632012"/>
              <a:gd name="connsiteY11" fmla="*/ 6650499 h 6858000"/>
              <a:gd name="connsiteX12" fmla="*/ 22444 w 2632012"/>
              <a:gd name="connsiteY12" fmla="*/ 6604241 h 6858000"/>
              <a:gd name="connsiteX13" fmla="*/ 31867 w 2632012"/>
              <a:gd name="connsiteY13" fmla="*/ 6559984 h 6858000"/>
              <a:gd name="connsiteX14" fmla="*/ 38635 w 2632012"/>
              <a:gd name="connsiteY14" fmla="*/ 6515473 h 6858000"/>
              <a:gd name="connsiteX15" fmla="*/ 38467 w 2632012"/>
              <a:gd name="connsiteY15" fmla="*/ 6463736 h 6858000"/>
              <a:gd name="connsiteX16" fmla="*/ 38052 w 2632012"/>
              <a:gd name="connsiteY16" fmla="*/ 6432794 h 6858000"/>
              <a:gd name="connsiteX17" fmla="*/ 80445 w 2632012"/>
              <a:gd name="connsiteY17" fmla="*/ 6301309 h 6858000"/>
              <a:gd name="connsiteX18" fmla="*/ 138157 w 2632012"/>
              <a:gd name="connsiteY18" fmla="*/ 6257030 h 6858000"/>
              <a:gd name="connsiteX19" fmla="*/ 170419 w 2632012"/>
              <a:gd name="connsiteY19" fmla="*/ 6171255 h 6858000"/>
              <a:gd name="connsiteX20" fmla="*/ 164027 w 2632012"/>
              <a:gd name="connsiteY20" fmla="*/ 6164357 h 6858000"/>
              <a:gd name="connsiteX21" fmla="*/ 213309 w 2632012"/>
              <a:gd name="connsiteY21" fmla="*/ 6109331 h 6858000"/>
              <a:gd name="connsiteX22" fmla="*/ 220409 w 2632012"/>
              <a:gd name="connsiteY22" fmla="*/ 6022287 h 6858000"/>
              <a:gd name="connsiteX23" fmla="*/ 183756 w 2632012"/>
              <a:gd name="connsiteY23" fmla="*/ 5808789 h 6858000"/>
              <a:gd name="connsiteX24" fmla="*/ 138134 w 2632012"/>
              <a:gd name="connsiteY24" fmla="*/ 5616065 h 6858000"/>
              <a:gd name="connsiteX25" fmla="*/ 276721 w 2632012"/>
              <a:gd name="connsiteY25" fmla="*/ 4162848 h 6858000"/>
              <a:gd name="connsiteX26" fmla="*/ 343082 w 2632012"/>
              <a:gd name="connsiteY26" fmla="*/ 3059377 h 6858000"/>
              <a:gd name="connsiteX27" fmla="*/ 369630 w 2632012"/>
              <a:gd name="connsiteY27" fmla="*/ 2692043 h 6858000"/>
              <a:gd name="connsiteX28" fmla="*/ 435324 w 2632012"/>
              <a:gd name="connsiteY28" fmla="*/ 2520083 h 6858000"/>
              <a:gd name="connsiteX29" fmla="*/ 446400 w 2632012"/>
              <a:gd name="connsiteY29" fmla="*/ 2252507 h 6858000"/>
              <a:gd name="connsiteX30" fmla="*/ 569515 w 2632012"/>
              <a:gd name="connsiteY30" fmla="*/ 2091909 h 6858000"/>
              <a:gd name="connsiteX31" fmla="*/ 638163 w 2632012"/>
              <a:gd name="connsiteY31" fmla="*/ 1994147 h 6858000"/>
              <a:gd name="connsiteX32" fmla="*/ 737312 w 2632012"/>
              <a:gd name="connsiteY32" fmla="*/ 1871408 h 6858000"/>
              <a:gd name="connsiteX33" fmla="*/ 788501 w 2632012"/>
              <a:gd name="connsiteY33" fmla="*/ 1793826 h 6858000"/>
              <a:gd name="connsiteX34" fmla="*/ 819432 w 2632012"/>
              <a:gd name="connsiteY34" fmla="*/ 1746824 h 6858000"/>
              <a:gd name="connsiteX35" fmla="*/ 843936 w 2632012"/>
              <a:gd name="connsiteY35" fmla="*/ 1697348 h 6858000"/>
              <a:gd name="connsiteX36" fmla="*/ 846526 w 2632012"/>
              <a:gd name="connsiteY36" fmla="*/ 1659754 h 6858000"/>
              <a:gd name="connsiteX37" fmla="*/ 873830 w 2632012"/>
              <a:gd name="connsiteY37" fmla="*/ 1628041 h 6858000"/>
              <a:gd name="connsiteX38" fmla="*/ 890626 w 2632012"/>
              <a:gd name="connsiteY38" fmla="*/ 1599883 h 6858000"/>
              <a:gd name="connsiteX39" fmla="*/ 921288 w 2632012"/>
              <a:gd name="connsiteY39" fmla="*/ 1579569 h 6858000"/>
              <a:gd name="connsiteX40" fmla="*/ 920756 w 2632012"/>
              <a:gd name="connsiteY40" fmla="*/ 1537369 h 6858000"/>
              <a:gd name="connsiteX41" fmla="*/ 946290 w 2632012"/>
              <a:gd name="connsiteY41" fmla="*/ 1514308 h 6858000"/>
              <a:gd name="connsiteX42" fmla="*/ 932462 w 2632012"/>
              <a:gd name="connsiteY42" fmla="*/ 1512581 h 6858000"/>
              <a:gd name="connsiteX43" fmla="*/ 940652 w 2632012"/>
              <a:gd name="connsiteY43" fmla="*/ 1510839 h 6858000"/>
              <a:gd name="connsiteX44" fmla="*/ 950739 w 2632012"/>
              <a:gd name="connsiteY44" fmla="*/ 1503635 h 6858000"/>
              <a:gd name="connsiteX45" fmla="*/ 966405 w 2632012"/>
              <a:gd name="connsiteY45" fmla="*/ 1439967 h 6858000"/>
              <a:gd name="connsiteX46" fmla="*/ 973516 w 2632012"/>
              <a:gd name="connsiteY46" fmla="*/ 1389073 h 6858000"/>
              <a:gd name="connsiteX47" fmla="*/ 986960 w 2632012"/>
              <a:gd name="connsiteY47" fmla="*/ 1351857 h 6858000"/>
              <a:gd name="connsiteX48" fmla="*/ 987761 w 2632012"/>
              <a:gd name="connsiteY48" fmla="*/ 1363479 h 6858000"/>
              <a:gd name="connsiteX49" fmla="*/ 989043 w 2632012"/>
              <a:gd name="connsiteY49" fmla="*/ 1346093 h 6858000"/>
              <a:gd name="connsiteX50" fmla="*/ 986960 w 2632012"/>
              <a:gd name="connsiteY50" fmla="*/ 1351857 h 6858000"/>
              <a:gd name="connsiteX51" fmla="*/ 985769 w 2632012"/>
              <a:gd name="connsiteY51" fmla="*/ 1334556 h 6858000"/>
              <a:gd name="connsiteX52" fmla="*/ 982507 w 2632012"/>
              <a:gd name="connsiteY52" fmla="*/ 1216698 h 6858000"/>
              <a:gd name="connsiteX53" fmla="*/ 984836 w 2632012"/>
              <a:gd name="connsiteY53" fmla="*/ 1082381 h 6858000"/>
              <a:gd name="connsiteX54" fmla="*/ 993140 w 2632012"/>
              <a:gd name="connsiteY54" fmla="*/ 1043366 h 6858000"/>
              <a:gd name="connsiteX55" fmla="*/ 995544 w 2632012"/>
              <a:gd name="connsiteY55" fmla="*/ 972540 h 6858000"/>
              <a:gd name="connsiteX56" fmla="*/ 1028500 w 2632012"/>
              <a:gd name="connsiteY56" fmla="*/ 923945 h 6858000"/>
              <a:gd name="connsiteX57" fmla="*/ 1022082 w 2632012"/>
              <a:gd name="connsiteY57" fmla="*/ 838835 h 6858000"/>
              <a:gd name="connsiteX58" fmla="*/ 1025925 w 2632012"/>
              <a:gd name="connsiteY58" fmla="*/ 787183 h 6858000"/>
              <a:gd name="connsiteX59" fmla="*/ 1027904 w 2632012"/>
              <a:gd name="connsiteY59" fmla="*/ 756272 h 6858000"/>
              <a:gd name="connsiteX60" fmla="*/ 1088796 w 2632012"/>
              <a:gd name="connsiteY60" fmla="*/ 641639 h 6858000"/>
              <a:gd name="connsiteX61" fmla="*/ 1164389 w 2632012"/>
              <a:gd name="connsiteY61" fmla="*/ 545140 h 6858000"/>
              <a:gd name="connsiteX62" fmla="*/ 1225321 w 2632012"/>
              <a:gd name="connsiteY62" fmla="*/ 413843 h 6858000"/>
              <a:gd name="connsiteX63" fmla="*/ 1241477 w 2632012"/>
              <a:gd name="connsiteY63" fmla="*/ 358607 h 6858000"/>
              <a:gd name="connsiteX64" fmla="*/ 1246119 w 2632012"/>
              <a:gd name="connsiteY64" fmla="*/ 254866 h 6858000"/>
              <a:gd name="connsiteX65" fmla="*/ 1266837 w 2632012"/>
              <a:gd name="connsiteY65" fmla="*/ 161517 h 6858000"/>
              <a:gd name="connsiteX66" fmla="*/ 1315021 w 2632012"/>
              <a:gd name="connsiteY66" fmla="*/ 54455 h 6858000"/>
              <a:gd name="connsiteX67" fmla="*/ 1319335 w 2632012"/>
              <a:gd name="connsiteY67" fmla="*/ 8880 h 6858000"/>
              <a:gd name="connsiteX68" fmla="*/ 1316402 w 2632012"/>
              <a:gd name="connsiteY68" fmla="*/ 852 h 6858000"/>
              <a:gd name="connsiteX69" fmla="*/ 1207569 w 2632012"/>
              <a:gd name="connsiteY69" fmla="*/ 0 h 6858000"/>
              <a:gd name="connsiteX0" fmla="*/ 932173 w 2632012"/>
              <a:gd name="connsiteY0" fmla="*/ 1512545 h 6858000"/>
              <a:gd name="connsiteX1" fmla="*/ 932462 w 2632012"/>
              <a:gd name="connsiteY1" fmla="*/ 1512581 h 6858000"/>
              <a:gd name="connsiteX2" fmla="*/ 932378 w 2632012"/>
              <a:gd name="connsiteY2" fmla="*/ 1512599 h 6858000"/>
              <a:gd name="connsiteX3" fmla="*/ 932173 w 2632012"/>
              <a:gd name="connsiteY3" fmla="*/ 1512545 h 6858000"/>
              <a:gd name="connsiteX4" fmla="*/ 1207569 w 2632012"/>
              <a:gd name="connsiteY4" fmla="*/ 0 h 6858000"/>
              <a:gd name="connsiteX5" fmla="*/ 2632012 w 2632012"/>
              <a:gd name="connsiteY5" fmla="*/ 0 h 6858000"/>
              <a:gd name="connsiteX6" fmla="*/ 2632012 w 2632012"/>
              <a:gd name="connsiteY6" fmla="*/ 6858000 h 6858000"/>
              <a:gd name="connsiteX7" fmla="*/ 13514 w 2632012"/>
              <a:gd name="connsiteY7" fmla="*/ 6858000 h 6858000"/>
              <a:gd name="connsiteX8" fmla="*/ 13170 w 2632012"/>
              <a:gd name="connsiteY8" fmla="*/ 6812829 h 6858000"/>
              <a:gd name="connsiteX9" fmla="*/ 20332 w 2632012"/>
              <a:gd name="connsiteY9" fmla="*/ 6760689 h 6858000"/>
              <a:gd name="connsiteX10" fmla="*/ 25596 w 2632012"/>
              <a:gd name="connsiteY10" fmla="*/ 6721251 h 6858000"/>
              <a:gd name="connsiteX11" fmla="*/ 22507 w 2632012"/>
              <a:gd name="connsiteY11" fmla="*/ 6650499 h 6858000"/>
              <a:gd name="connsiteX12" fmla="*/ 22444 w 2632012"/>
              <a:gd name="connsiteY12" fmla="*/ 6604241 h 6858000"/>
              <a:gd name="connsiteX13" fmla="*/ 31867 w 2632012"/>
              <a:gd name="connsiteY13" fmla="*/ 6559984 h 6858000"/>
              <a:gd name="connsiteX14" fmla="*/ 38635 w 2632012"/>
              <a:gd name="connsiteY14" fmla="*/ 6515473 h 6858000"/>
              <a:gd name="connsiteX15" fmla="*/ 38467 w 2632012"/>
              <a:gd name="connsiteY15" fmla="*/ 6463736 h 6858000"/>
              <a:gd name="connsiteX16" fmla="*/ 38052 w 2632012"/>
              <a:gd name="connsiteY16" fmla="*/ 6432794 h 6858000"/>
              <a:gd name="connsiteX17" fmla="*/ 80445 w 2632012"/>
              <a:gd name="connsiteY17" fmla="*/ 6301309 h 6858000"/>
              <a:gd name="connsiteX18" fmla="*/ 138157 w 2632012"/>
              <a:gd name="connsiteY18" fmla="*/ 6257030 h 6858000"/>
              <a:gd name="connsiteX19" fmla="*/ 170419 w 2632012"/>
              <a:gd name="connsiteY19" fmla="*/ 6171255 h 6858000"/>
              <a:gd name="connsiteX20" fmla="*/ 164027 w 2632012"/>
              <a:gd name="connsiteY20" fmla="*/ 6164357 h 6858000"/>
              <a:gd name="connsiteX21" fmla="*/ 213309 w 2632012"/>
              <a:gd name="connsiteY21" fmla="*/ 6109331 h 6858000"/>
              <a:gd name="connsiteX22" fmla="*/ 220409 w 2632012"/>
              <a:gd name="connsiteY22" fmla="*/ 6022287 h 6858000"/>
              <a:gd name="connsiteX23" fmla="*/ 183756 w 2632012"/>
              <a:gd name="connsiteY23" fmla="*/ 5808789 h 6858000"/>
              <a:gd name="connsiteX24" fmla="*/ 138134 w 2632012"/>
              <a:gd name="connsiteY24" fmla="*/ 5616065 h 6858000"/>
              <a:gd name="connsiteX25" fmla="*/ 276721 w 2632012"/>
              <a:gd name="connsiteY25" fmla="*/ 4162848 h 6858000"/>
              <a:gd name="connsiteX26" fmla="*/ 343082 w 2632012"/>
              <a:gd name="connsiteY26" fmla="*/ 3059377 h 6858000"/>
              <a:gd name="connsiteX27" fmla="*/ 369630 w 2632012"/>
              <a:gd name="connsiteY27" fmla="*/ 2692043 h 6858000"/>
              <a:gd name="connsiteX28" fmla="*/ 435324 w 2632012"/>
              <a:gd name="connsiteY28" fmla="*/ 2520083 h 6858000"/>
              <a:gd name="connsiteX29" fmla="*/ 482259 w 2632012"/>
              <a:gd name="connsiteY29" fmla="*/ 2336178 h 6858000"/>
              <a:gd name="connsiteX30" fmla="*/ 569515 w 2632012"/>
              <a:gd name="connsiteY30" fmla="*/ 2091909 h 6858000"/>
              <a:gd name="connsiteX31" fmla="*/ 638163 w 2632012"/>
              <a:gd name="connsiteY31" fmla="*/ 1994147 h 6858000"/>
              <a:gd name="connsiteX32" fmla="*/ 737312 w 2632012"/>
              <a:gd name="connsiteY32" fmla="*/ 1871408 h 6858000"/>
              <a:gd name="connsiteX33" fmla="*/ 788501 w 2632012"/>
              <a:gd name="connsiteY33" fmla="*/ 1793826 h 6858000"/>
              <a:gd name="connsiteX34" fmla="*/ 819432 w 2632012"/>
              <a:gd name="connsiteY34" fmla="*/ 1746824 h 6858000"/>
              <a:gd name="connsiteX35" fmla="*/ 843936 w 2632012"/>
              <a:gd name="connsiteY35" fmla="*/ 1697348 h 6858000"/>
              <a:gd name="connsiteX36" fmla="*/ 846526 w 2632012"/>
              <a:gd name="connsiteY36" fmla="*/ 1659754 h 6858000"/>
              <a:gd name="connsiteX37" fmla="*/ 873830 w 2632012"/>
              <a:gd name="connsiteY37" fmla="*/ 1628041 h 6858000"/>
              <a:gd name="connsiteX38" fmla="*/ 890626 w 2632012"/>
              <a:gd name="connsiteY38" fmla="*/ 1599883 h 6858000"/>
              <a:gd name="connsiteX39" fmla="*/ 921288 w 2632012"/>
              <a:gd name="connsiteY39" fmla="*/ 1579569 h 6858000"/>
              <a:gd name="connsiteX40" fmla="*/ 920756 w 2632012"/>
              <a:gd name="connsiteY40" fmla="*/ 1537369 h 6858000"/>
              <a:gd name="connsiteX41" fmla="*/ 946290 w 2632012"/>
              <a:gd name="connsiteY41" fmla="*/ 1514308 h 6858000"/>
              <a:gd name="connsiteX42" fmla="*/ 932462 w 2632012"/>
              <a:gd name="connsiteY42" fmla="*/ 1512581 h 6858000"/>
              <a:gd name="connsiteX43" fmla="*/ 940652 w 2632012"/>
              <a:gd name="connsiteY43" fmla="*/ 1510839 h 6858000"/>
              <a:gd name="connsiteX44" fmla="*/ 950739 w 2632012"/>
              <a:gd name="connsiteY44" fmla="*/ 1503635 h 6858000"/>
              <a:gd name="connsiteX45" fmla="*/ 966405 w 2632012"/>
              <a:gd name="connsiteY45" fmla="*/ 1439967 h 6858000"/>
              <a:gd name="connsiteX46" fmla="*/ 973516 w 2632012"/>
              <a:gd name="connsiteY46" fmla="*/ 1389073 h 6858000"/>
              <a:gd name="connsiteX47" fmla="*/ 986960 w 2632012"/>
              <a:gd name="connsiteY47" fmla="*/ 1351857 h 6858000"/>
              <a:gd name="connsiteX48" fmla="*/ 987761 w 2632012"/>
              <a:gd name="connsiteY48" fmla="*/ 1363479 h 6858000"/>
              <a:gd name="connsiteX49" fmla="*/ 989043 w 2632012"/>
              <a:gd name="connsiteY49" fmla="*/ 1346093 h 6858000"/>
              <a:gd name="connsiteX50" fmla="*/ 986960 w 2632012"/>
              <a:gd name="connsiteY50" fmla="*/ 1351857 h 6858000"/>
              <a:gd name="connsiteX51" fmla="*/ 985769 w 2632012"/>
              <a:gd name="connsiteY51" fmla="*/ 1334556 h 6858000"/>
              <a:gd name="connsiteX52" fmla="*/ 982507 w 2632012"/>
              <a:gd name="connsiteY52" fmla="*/ 1216698 h 6858000"/>
              <a:gd name="connsiteX53" fmla="*/ 984836 w 2632012"/>
              <a:gd name="connsiteY53" fmla="*/ 1082381 h 6858000"/>
              <a:gd name="connsiteX54" fmla="*/ 993140 w 2632012"/>
              <a:gd name="connsiteY54" fmla="*/ 1043366 h 6858000"/>
              <a:gd name="connsiteX55" fmla="*/ 995544 w 2632012"/>
              <a:gd name="connsiteY55" fmla="*/ 972540 h 6858000"/>
              <a:gd name="connsiteX56" fmla="*/ 1028500 w 2632012"/>
              <a:gd name="connsiteY56" fmla="*/ 923945 h 6858000"/>
              <a:gd name="connsiteX57" fmla="*/ 1022082 w 2632012"/>
              <a:gd name="connsiteY57" fmla="*/ 838835 h 6858000"/>
              <a:gd name="connsiteX58" fmla="*/ 1025925 w 2632012"/>
              <a:gd name="connsiteY58" fmla="*/ 787183 h 6858000"/>
              <a:gd name="connsiteX59" fmla="*/ 1027904 w 2632012"/>
              <a:gd name="connsiteY59" fmla="*/ 756272 h 6858000"/>
              <a:gd name="connsiteX60" fmla="*/ 1088796 w 2632012"/>
              <a:gd name="connsiteY60" fmla="*/ 641639 h 6858000"/>
              <a:gd name="connsiteX61" fmla="*/ 1164389 w 2632012"/>
              <a:gd name="connsiteY61" fmla="*/ 545140 h 6858000"/>
              <a:gd name="connsiteX62" fmla="*/ 1225321 w 2632012"/>
              <a:gd name="connsiteY62" fmla="*/ 413843 h 6858000"/>
              <a:gd name="connsiteX63" fmla="*/ 1241477 w 2632012"/>
              <a:gd name="connsiteY63" fmla="*/ 358607 h 6858000"/>
              <a:gd name="connsiteX64" fmla="*/ 1246119 w 2632012"/>
              <a:gd name="connsiteY64" fmla="*/ 254866 h 6858000"/>
              <a:gd name="connsiteX65" fmla="*/ 1266837 w 2632012"/>
              <a:gd name="connsiteY65" fmla="*/ 161517 h 6858000"/>
              <a:gd name="connsiteX66" fmla="*/ 1315021 w 2632012"/>
              <a:gd name="connsiteY66" fmla="*/ 54455 h 6858000"/>
              <a:gd name="connsiteX67" fmla="*/ 1319335 w 2632012"/>
              <a:gd name="connsiteY67" fmla="*/ 8880 h 6858000"/>
              <a:gd name="connsiteX68" fmla="*/ 1316402 w 2632012"/>
              <a:gd name="connsiteY68" fmla="*/ 852 h 6858000"/>
              <a:gd name="connsiteX69" fmla="*/ 1207569 w 2632012"/>
              <a:gd name="connsiteY69" fmla="*/ 0 h 6858000"/>
              <a:gd name="connsiteX0" fmla="*/ 932173 w 2632012"/>
              <a:gd name="connsiteY0" fmla="*/ 1512545 h 6858000"/>
              <a:gd name="connsiteX1" fmla="*/ 932462 w 2632012"/>
              <a:gd name="connsiteY1" fmla="*/ 1512581 h 6858000"/>
              <a:gd name="connsiteX2" fmla="*/ 932378 w 2632012"/>
              <a:gd name="connsiteY2" fmla="*/ 1512599 h 6858000"/>
              <a:gd name="connsiteX3" fmla="*/ 932173 w 2632012"/>
              <a:gd name="connsiteY3" fmla="*/ 1512545 h 6858000"/>
              <a:gd name="connsiteX4" fmla="*/ 1207569 w 2632012"/>
              <a:gd name="connsiteY4" fmla="*/ 0 h 6858000"/>
              <a:gd name="connsiteX5" fmla="*/ 2632012 w 2632012"/>
              <a:gd name="connsiteY5" fmla="*/ 0 h 6858000"/>
              <a:gd name="connsiteX6" fmla="*/ 2632012 w 2632012"/>
              <a:gd name="connsiteY6" fmla="*/ 6858000 h 6858000"/>
              <a:gd name="connsiteX7" fmla="*/ 13514 w 2632012"/>
              <a:gd name="connsiteY7" fmla="*/ 6858000 h 6858000"/>
              <a:gd name="connsiteX8" fmla="*/ 13170 w 2632012"/>
              <a:gd name="connsiteY8" fmla="*/ 6812829 h 6858000"/>
              <a:gd name="connsiteX9" fmla="*/ 20332 w 2632012"/>
              <a:gd name="connsiteY9" fmla="*/ 6760689 h 6858000"/>
              <a:gd name="connsiteX10" fmla="*/ 25596 w 2632012"/>
              <a:gd name="connsiteY10" fmla="*/ 6721251 h 6858000"/>
              <a:gd name="connsiteX11" fmla="*/ 22507 w 2632012"/>
              <a:gd name="connsiteY11" fmla="*/ 6650499 h 6858000"/>
              <a:gd name="connsiteX12" fmla="*/ 22444 w 2632012"/>
              <a:gd name="connsiteY12" fmla="*/ 6604241 h 6858000"/>
              <a:gd name="connsiteX13" fmla="*/ 31867 w 2632012"/>
              <a:gd name="connsiteY13" fmla="*/ 6559984 h 6858000"/>
              <a:gd name="connsiteX14" fmla="*/ 38635 w 2632012"/>
              <a:gd name="connsiteY14" fmla="*/ 6515473 h 6858000"/>
              <a:gd name="connsiteX15" fmla="*/ 38467 w 2632012"/>
              <a:gd name="connsiteY15" fmla="*/ 6463736 h 6858000"/>
              <a:gd name="connsiteX16" fmla="*/ 38052 w 2632012"/>
              <a:gd name="connsiteY16" fmla="*/ 6432794 h 6858000"/>
              <a:gd name="connsiteX17" fmla="*/ 80445 w 2632012"/>
              <a:gd name="connsiteY17" fmla="*/ 6301309 h 6858000"/>
              <a:gd name="connsiteX18" fmla="*/ 138157 w 2632012"/>
              <a:gd name="connsiteY18" fmla="*/ 6257030 h 6858000"/>
              <a:gd name="connsiteX19" fmla="*/ 170419 w 2632012"/>
              <a:gd name="connsiteY19" fmla="*/ 6171255 h 6858000"/>
              <a:gd name="connsiteX20" fmla="*/ 164027 w 2632012"/>
              <a:gd name="connsiteY20" fmla="*/ 6164357 h 6858000"/>
              <a:gd name="connsiteX21" fmla="*/ 213309 w 2632012"/>
              <a:gd name="connsiteY21" fmla="*/ 6109331 h 6858000"/>
              <a:gd name="connsiteX22" fmla="*/ 220409 w 2632012"/>
              <a:gd name="connsiteY22" fmla="*/ 6022287 h 6858000"/>
              <a:gd name="connsiteX23" fmla="*/ 183756 w 2632012"/>
              <a:gd name="connsiteY23" fmla="*/ 5808789 h 6858000"/>
              <a:gd name="connsiteX24" fmla="*/ 245711 w 2632012"/>
              <a:gd name="connsiteY24" fmla="*/ 5066230 h 6858000"/>
              <a:gd name="connsiteX25" fmla="*/ 276721 w 2632012"/>
              <a:gd name="connsiteY25" fmla="*/ 4162848 h 6858000"/>
              <a:gd name="connsiteX26" fmla="*/ 343082 w 2632012"/>
              <a:gd name="connsiteY26" fmla="*/ 3059377 h 6858000"/>
              <a:gd name="connsiteX27" fmla="*/ 369630 w 2632012"/>
              <a:gd name="connsiteY27" fmla="*/ 2692043 h 6858000"/>
              <a:gd name="connsiteX28" fmla="*/ 435324 w 2632012"/>
              <a:gd name="connsiteY28" fmla="*/ 2520083 h 6858000"/>
              <a:gd name="connsiteX29" fmla="*/ 482259 w 2632012"/>
              <a:gd name="connsiteY29" fmla="*/ 2336178 h 6858000"/>
              <a:gd name="connsiteX30" fmla="*/ 569515 w 2632012"/>
              <a:gd name="connsiteY30" fmla="*/ 2091909 h 6858000"/>
              <a:gd name="connsiteX31" fmla="*/ 638163 w 2632012"/>
              <a:gd name="connsiteY31" fmla="*/ 1994147 h 6858000"/>
              <a:gd name="connsiteX32" fmla="*/ 737312 w 2632012"/>
              <a:gd name="connsiteY32" fmla="*/ 1871408 h 6858000"/>
              <a:gd name="connsiteX33" fmla="*/ 788501 w 2632012"/>
              <a:gd name="connsiteY33" fmla="*/ 1793826 h 6858000"/>
              <a:gd name="connsiteX34" fmla="*/ 819432 w 2632012"/>
              <a:gd name="connsiteY34" fmla="*/ 1746824 h 6858000"/>
              <a:gd name="connsiteX35" fmla="*/ 843936 w 2632012"/>
              <a:gd name="connsiteY35" fmla="*/ 1697348 h 6858000"/>
              <a:gd name="connsiteX36" fmla="*/ 846526 w 2632012"/>
              <a:gd name="connsiteY36" fmla="*/ 1659754 h 6858000"/>
              <a:gd name="connsiteX37" fmla="*/ 873830 w 2632012"/>
              <a:gd name="connsiteY37" fmla="*/ 1628041 h 6858000"/>
              <a:gd name="connsiteX38" fmla="*/ 890626 w 2632012"/>
              <a:gd name="connsiteY38" fmla="*/ 1599883 h 6858000"/>
              <a:gd name="connsiteX39" fmla="*/ 921288 w 2632012"/>
              <a:gd name="connsiteY39" fmla="*/ 1579569 h 6858000"/>
              <a:gd name="connsiteX40" fmla="*/ 920756 w 2632012"/>
              <a:gd name="connsiteY40" fmla="*/ 1537369 h 6858000"/>
              <a:gd name="connsiteX41" fmla="*/ 946290 w 2632012"/>
              <a:gd name="connsiteY41" fmla="*/ 1514308 h 6858000"/>
              <a:gd name="connsiteX42" fmla="*/ 932462 w 2632012"/>
              <a:gd name="connsiteY42" fmla="*/ 1512581 h 6858000"/>
              <a:gd name="connsiteX43" fmla="*/ 940652 w 2632012"/>
              <a:gd name="connsiteY43" fmla="*/ 1510839 h 6858000"/>
              <a:gd name="connsiteX44" fmla="*/ 950739 w 2632012"/>
              <a:gd name="connsiteY44" fmla="*/ 1503635 h 6858000"/>
              <a:gd name="connsiteX45" fmla="*/ 966405 w 2632012"/>
              <a:gd name="connsiteY45" fmla="*/ 1439967 h 6858000"/>
              <a:gd name="connsiteX46" fmla="*/ 973516 w 2632012"/>
              <a:gd name="connsiteY46" fmla="*/ 1389073 h 6858000"/>
              <a:gd name="connsiteX47" fmla="*/ 986960 w 2632012"/>
              <a:gd name="connsiteY47" fmla="*/ 1351857 h 6858000"/>
              <a:gd name="connsiteX48" fmla="*/ 987761 w 2632012"/>
              <a:gd name="connsiteY48" fmla="*/ 1363479 h 6858000"/>
              <a:gd name="connsiteX49" fmla="*/ 989043 w 2632012"/>
              <a:gd name="connsiteY49" fmla="*/ 1346093 h 6858000"/>
              <a:gd name="connsiteX50" fmla="*/ 986960 w 2632012"/>
              <a:gd name="connsiteY50" fmla="*/ 1351857 h 6858000"/>
              <a:gd name="connsiteX51" fmla="*/ 985769 w 2632012"/>
              <a:gd name="connsiteY51" fmla="*/ 1334556 h 6858000"/>
              <a:gd name="connsiteX52" fmla="*/ 982507 w 2632012"/>
              <a:gd name="connsiteY52" fmla="*/ 1216698 h 6858000"/>
              <a:gd name="connsiteX53" fmla="*/ 984836 w 2632012"/>
              <a:gd name="connsiteY53" fmla="*/ 1082381 h 6858000"/>
              <a:gd name="connsiteX54" fmla="*/ 993140 w 2632012"/>
              <a:gd name="connsiteY54" fmla="*/ 1043366 h 6858000"/>
              <a:gd name="connsiteX55" fmla="*/ 995544 w 2632012"/>
              <a:gd name="connsiteY55" fmla="*/ 972540 h 6858000"/>
              <a:gd name="connsiteX56" fmla="*/ 1028500 w 2632012"/>
              <a:gd name="connsiteY56" fmla="*/ 923945 h 6858000"/>
              <a:gd name="connsiteX57" fmla="*/ 1022082 w 2632012"/>
              <a:gd name="connsiteY57" fmla="*/ 838835 h 6858000"/>
              <a:gd name="connsiteX58" fmla="*/ 1025925 w 2632012"/>
              <a:gd name="connsiteY58" fmla="*/ 787183 h 6858000"/>
              <a:gd name="connsiteX59" fmla="*/ 1027904 w 2632012"/>
              <a:gd name="connsiteY59" fmla="*/ 756272 h 6858000"/>
              <a:gd name="connsiteX60" fmla="*/ 1088796 w 2632012"/>
              <a:gd name="connsiteY60" fmla="*/ 641639 h 6858000"/>
              <a:gd name="connsiteX61" fmla="*/ 1164389 w 2632012"/>
              <a:gd name="connsiteY61" fmla="*/ 545140 h 6858000"/>
              <a:gd name="connsiteX62" fmla="*/ 1225321 w 2632012"/>
              <a:gd name="connsiteY62" fmla="*/ 413843 h 6858000"/>
              <a:gd name="connsiteX63" fmla="*/ 1241477 w 2632012"/>
              <a:gd name="connsiteY63" fmla="*/ 358607 h 6858000"/>
              <a:gd name="connsiteX64" fmla="*/ 1246119 w 2632012"/>
              <a:gd name="connsiteY64" fmla="*/ 254866 h 6858000"/>
              <a:gd name="connsiteX65" fmla="*/ 1266837 w 2632012"/>
              <a:gd name="connsiteY65" fmla="*/ 161517 h 6858000"/>
              <a:gd name="connsiteX66" fmla="*/ 1315021 w 2632012"/>
              <a:gd name="connsiteY66" fmla="*/ 54455 h 6858000"/>
              <a:gd name="connsiteX67" fmla="*/ 1319335 w 2632012"/>
              <a:gd name="connsiteY67" fmla="*/ 8880 h 6858000"/>
              <a:gd name="connsiteX68" fmla="*/ 1316402 w 2632012"/>
              <a:gd name="connsiteY68" fmla="*/ 852 h 6858000"/>
              <a:gd name="connsiteX69" fmla="*/ 1207569 w 2632012"/>
              <a:gd name="connsiteY69" fmla="*/ 0 h 6858000"/>
              <a:gd name="connsiteX0" fmla="*/ 932173 w 2632012"/>
              <a:gd name="connsiteY0" fmla="*/ 1512545 h 6858000"/>
              <a:gd name="connsiteX1" fmla="*/ 932462 w 2632012"/>
              <a:gd name="connsiteY1" fmla="*/ 1512581 h 6858000"/>
              <a:gd name="connsiteX2" fmla="*/ 932378 w 2632012"/>
              <a:gd name="connsiteY2" fmla="*/ 1512599 h 6858000"/>
              <a:gd name="connsiteX3" fmla="*/ 932173 w 2632012"/>
              <a:gd name="connsiteY3" fmla="*/ 1512545 h 6858000"/>
              <a:gd name="connsiteX4" fmla="*/ 1207569 w 2632012"/>
              <a:gd name="connsiteY4" fmla="*/ 0 h 6858000"/>
              <a:gd name="connsiteX5" fmla="*/ 2632012 w 2632012"/>
              <a:gd name="connsiteY5" fmla="*/ 0 h 6858000"/>
              <a:gd name="connsiteX6" fmla="*/ 2632012 w 2632012"/>
              <a:gd name="connsiteY6" fmla="*/ 6858000 h 6858000"/>
              <a:gd name="connsiteX7" fmla="*/ 13514 w 2632012"/>
              <a:gd name="connsiteY7" fmla="*/ 6858000 h 6858000"/>
              <a:gd name="connsiteX8" fmla="*/ 13170 w 2632012"/>
              <a:gd name="connsiteY8" fmla="*/ 6812829 h 6858000"/>
              <a:gd name="connsiteX9" fmla="*/ 20332 w 2632012"/>
              <a:gd name="connsiteY9" fmla="*/ 6760689 h 6858000"/>
              <a:gd name="connsiteX10" fmla="*/ 25596 w 2632012"/>
              <a:gd name="connsiteY10" fmla="*/ 6721251 h 6858000"/>
              <a:gd name="connsiteX11" fmla="*/ 22507 w 2632012"/>
              <a:gd name="connsiteY11" fmla="*/ 6650499 h 6858000"/>
              <a:gd name="connsiteX12" fmla="*/ 22444 w 2632012"/>
              <a:gd name="connsiteY12" fmla="*/ 6604241 h 6858000"/>
              <a:gd name="connsiteX13" fmla="*/ 31867 w 2632012"/>
              <a:gd name="connsiteY13" fmla="*/ 6559984 h 6858000"/>
              <a:gd name="connsiteX14" fmla="*/ 38635 w 2632012"/>
              <a:gd name="connsiteY14" fmla="*/ 6515473 h 6858000"/>
              <a:gd name="connsiteX15" fmla="*/ 38467 w 2632012"/>
              <a:gd name="connsiteY15" fmla="*/ 6463736 h 6858000"/>
              <a:gd name="connsiteX16" fmla="*/ 38052 w 2632012"/>
              <a:gd name="connsiteY16" fmla="*/ 6432794 h 6858000"/>
              <a:gd name="connsiteX17" fmla="*/ 80445 w 2632012"/>
              <a:gd name="connsiteY17" fmla="*/ 6301309 h 6858000"/>
              <a:gd name="connsiteX18" fmla="*/ 138157 w 2632012"/>
              <a:gd name="connsiteY18" fmla="*/ 6257030 h 6858000"/>
              <a:gd name="connsiteX19" fmla="*/ 170419 w 2632012"/>
              <a:gd name="connsiteY19" fmla="*/ 6171255 h 6858000"/>
              <a:gd name="connsiteX20" fmla="*/ 164027 w 2632012"/>
              <a:gd name="connsiteY20" fmla="*/ 6164357 h 6858000"/>
              <a:gd name="connsiteX21" fmla="*/ 213309 w 2632012"/>
              <a:gd name="connsiteY21" fmla="*/ 6109331 h 6858000"/>
              <a:gd name="connsiteX22" fmla="*/ 220409 w 2632012"/>
              <a:gd name="connsiteY22" fmla="*/ 6022287 h 6858000"/>
              <a:gd name="connsiteX23" fmla="*/ 219615 w 2632012"/>
              <a:gd name="connsiteY23" fmla="*/ 5557777 h 6858000"/>
              <a:gd name="connsiteX24" fmla="*/ 245711 w 2632012"/>
              <a:gd name="connsiteY24" fmla="*/ 5066230 h 6858000"/>
              <a:gd name="connsiteX25" fmla="*/ 276721 w 2632012"/>
              <a:gd name="connsiteY25" fmla="*/ 4162848 h 6858000"/>
              <a:gd name="connsiteX26" fmla="*/ 343082 w 2632012"/>
              <a:gd name="connsiteY26" fmla="*/ 3059377 h 6858000"/>
              <a:gd name="connsiteX27" fmla="*/ 369630 w 2632012"/>
              <a:gd name="connsiteY27" fmla="*/ 2692043 h 6858000"/>
              <a:gd name="connsiteX28" fmla="*/ 435324 w 2632012"/>
              <a:gd name="connsiteY28" fmla="*/ 2520083 h 6858000"/>
              <a:gd name="connsiteX29" fmla="*/ 482259 w 2632012"/>
              <a:gd name="connsiteY29" fmla="*/ 2336178 h 6858000"/>
              <a:gd name="connsiteX30" fmla="*/ 569515 w 2632012"/>
              <a:gd name="connsiteY30" fmla="*/ 2091909 h 6858000"/>
              <a:gd name="connsiteX31" fmla="*/ 638163 w 2632012"/>
              <a:gd name="connsiteY31" fmla="*/ 1994147 h 6858000"/>
              <a:gd name="connsiteX32" fmla="*/ 737312 w 2632012"/>
              <a:gd name="connsiteY32" fmla="*/ 1871408 h 6858000"/>
              <a:gd name="connsiteX33" fmla="*/ 788501 w 2632012"/>
              <a:gd name="connsiteY33" fmla="*/ 1793826 h 6858000"/>
              <a:gd name="connsiteX34" fmla="*/ 819432 w 2632012"/>
              <a:gd name="connsiteY34" fmla="*/ 1746824 h 6858000"/>
              <a:gd name="connsiteX35" fmla="*/ 843936 w 2632012"/>
              <a:gd name="connsiteY35" fmla="*/ 1697348 h 6858000"/>
              <a:gd name="connsiteX36" fmla="*/ 846526 w 2632012"/>
              <a:gd name="connsiteY36" fmla="*/ 1659754 h 6858000"/>
              <a:gd name="connsiteX37" fmla="*/ 873830 w 2632012"/>
              <a:gd name="connsiteY37" fmla="*/ 1628041 h 6858000"/>
              <a:gd name="connsiteX38" fmla="*/ 890626 w 2632012"/>
              <a:gd name="connsiteY38" fmla="*/ 1599883 h 6858000"/>
              <a:gd name="connsiteX39" fmla="*/ 921288 w 2632012"/>
              <a:gd name="connsiteY39" fmla="*/ 1579569 h 6858000"/>
              <a:gd name="connsiteX40" fmla="*/ 920756 w 2632012"/>
              <a:gd name="connsiteY40" fmla="*/ 1537369 h 6858000"/>
              <a:gd name="connsiteX41" fmla="*/ 946290 w 2632012"/>
              <a:gd name="connsiteY41" fmla="*/ 1514308 h 6858000"/>
              <a:gd name="connsiteX42" fmla="*/ 932462 w 2632012"/>
              <a:gd name="connsiteY42" fmla="*/ 1512581 h 6858000"/>
              <a:gd name="connsiteX43" fmla="*/ 940652 w 2632012"/>
              <a:gd name="connsiteY43" fmla="*/ 1510839 h 6858000"/>
              <a:gd name="connsiteX44" fmla="*/ 950739 w 2632012"/>
              <a:gd name="connsiteY44" fmla="*/ 1503635 h 6858000"/>
              <a:gd name="connsiteX45" fmla="*/ 966405 w 2632012"/>
              <a:gd name="connsiteY45" fmla="*/ 1439967 h 6858000"/>
              <a:gd name="connsiteX46" fmla="*/ 973516 w 2632012"/>
              <a:gd name="connsiteY46" fmla="*/ 1389073 h 6858000"/>
              <a:gd name="connsiteX47" fmla="*/ 986960 w 2632012"/>
              <a:gd name="connsiteY47" fmla="*/ 1351857 h 6858000"/>
              <a:gd name="connsiteX48" fmla="*/ 987761 w 2632012"/>
              <a:gd name="connsiteY48" fmla="*/ 1363479 h 6858000"/>
              <a:gd name="connsiteX49" fmla="*/ 989043 w 2632012"/>
              <a:gd name="connsiteY49" fmla="*/ 1346093 h 6858000"/>
              <a:gd name="connsiteX50" fmla="*/ 986960 w 2632012"/>
              <a:gd name="connsiteY50" fmla="*/ 1351857 h 6858000"/>
              <a:gd name="connsiteX51" fmla="*/ 985769 w 2632012"/>
              <a:gd name="connsiteY51" fmla="*/ 1334556 h 6858000"/>
              <a:gd name="connsiteX52" fmla="*/ 982507 w 2632012"/>
              <a:gd name="connsiteY52" fmla="*/ 1216698 h 6858000"/>
              <a:gd name="connsiteX53" fmla="*/ 984836 w 2632012"/>
              <a:gd name="connsiteY53" fmla="*/ 1082381 h 6858000"/>
              <a:gd name="connsiteX54" fmla="*/ 993140 w 2632012"/>
              <a:gd name="connsiteY54" fmla="*/ 1043366 h 6858000"/>
              <a:gd name="connsiteX55" fmla="*/ 995544 w 2632012"/>
              <a:gd name="connsiteY55" fmla="*/ 972540 h 6858000"/>
              <a:gd name="connsiteX56" fmla="*/ 1028500 w 2632012"/>
              <a:gd name="connsiteY56" fmla="*/ 923945 h 6858000"/>
              <a:gd name="connsiteX57" fmla="*/ 1022082 w 2632012"/>
              <a:gd name="connsiteY57" fmla="*/ 838835 h 6858000"/>
              <a:gd name="connsiteX58" fmla="*/ 1025925 w 2632012"/>
              <a:gd name="connsiteY58" fmla="*/ 787183 h 6858000"/>
              <a:gd name="connsiteX59" fmla="*/ 1027904 w 2632012"/>
              <a:gd name="connsiteY59" fmla="*/ 756272 h 6858000"/>
              <a:gd name="connsiteX60" fmla="*/ 1088796 w 2632012"/>
              <a:gd name="connsiteY60" fmla="*/ 641639 h 6858000"/>
              <a:gd name="connsiteX61" fmla="*/ 1164389 w 2632012"/>
              <a:gd name="connsiteY61" fmla="*/ 545140 h 6858000"/>
              <a:gd name="connsiteX62" fmla="*/ 1225321 w 2632012"/>
              <a:gd name="connsiteY62" fmla="*/ 413843 h 6858000"/>
              <a:gd name="connsiteX63" fmla="*/ 1241477 w 2632012"/>
              <a:gd name="connsiteY63" fmla="*/ 358607 h 6858000"/>
              <a:gd name="connsiteX64" fmla="*/ 1246119 w 2632012"/>
              <a:gd name="connsiteY64" fmla="*/ 254866 h 6858000"/>
              <a:gd name="connsiteX65" fmla="*/ 1266837 w 2632012"/>
              <a:gd name="connsiteY65" fmla="*/ 161517 h 6858000"/>
              <a:gd name="connsiteX66" fmla="*/ 1315021 w 2632012"/>
              <a:gd name="connsiteY66" fmla="*/ 54455 h 6858000"/>
              <a:gd name="connsiteX67" fmla="*/ 1319335 w 2632012"/>
              <a:gd name="connsiteY67" fmla="*/ 8880 h 6858000"/>
              <a:gd name="connsiteX68" fmla="*/ 1316402 w 2632012"/>
              <a:gd name="connsiteY68" fmla="*/ 852 h 6858000"/>
              <a:gd name="connsiteX69" fmla="*/ 1207569 w 2632012"/>
              <a:gd name="connsiteY69" fmla="*/ 0 h 6858000"/>
              <a:gd name="connsiteX0" fmla="*/ 932173 w 2632012"/>
              <a:gd name="connsiteY0" fmla="*/ 1512545 h 6858000"/>
              <a:gd name="connsiteX1" fmla="*/ 932462 w 2632012"/>
              <a:gd name="connsiteY1" fmla="*/ 1512581 h 6858000"/>
              <a:gd name="connsiteX2" fmla="*/ 932378 w 2632012"/>
              <a:gd name="connsiteY2" fmla="*/ 1512599 h 6858000"/>
              <a:gd name="connsiteX3" fmla="*/ 932173 w 2632012"/>
              <a:gd name="connsiteY3" fmla="*/ 1512545 h 6858000"/>
              <a:gd name="connsiteX4" fmla="*/ 1207569 w 2632012"/>
              <a:gd name="connsiteY4" fmla="*/ 0 h 6858000"/>
              <a:gd name="connsiteX5" fmla="*/ 2632012 w 2632012"/>
              <a:gd name="connsiteY5" fmla="*/ 0 h 6858000"/>
              <a:gd name="connsiteX6" fmla="*/ 2632012 w 2632012"/>
              <a:gd name="connsiteY6" fmla="*/ 6858000 h 6858000"/>
              <a:gd name="connsiteX7" fmla="*/ 13514 w 2632012"/>
              <a:gd name="connsiteY7" fmla="*/ 6858000 h 6858000"/>
              <a:gd name="connsiteX8" fmla="*/ 13170 w 2632012"/>
              <a:gd name="connsiteY8" fmla="*/ 6812829 h 6858000"/>
              <a:gd name="connsiteX9" fmla="*/ 20332 w 2632012"/>
              <a:gd name="connsiteY9" fmla="*/ 6760689 h 6858000"/>
              <a:gd name="connsiteX10" fmla="*/ 25596 w 2632012"/>
              <a:gd name="connsiteY10" fmla="*/ 6721251 h 6858000"/>
              <a:gd name="connsiteX11" fmla="*/ 22507 w 2632012"/>
              <a:gd name="connsiteY11" fmla="*/ 6650499 h 6858000"/>
              <a:gd name="connsiteX12" fmla="*/ 22444 w 2632012"/>
              <a:gd name="connsiteY12" fmla="*/ 6604241 h 6858000"/>
              <a:gd name="connsiteX13" fmla="*/ 31867 w 2632012"/>
              <a:gd name="connsiteY13" fmla="*/ 6559984 h 6858000"/>
              <a:gd name="connsiteX14" fmla="*/ 38635 w 2632012"/>
              <a:gd name="connsiteY14" fmla="*/ 6515473 h 6858000"/>
              <a:gd name="connsiteX15" fmla="*/ 38467 w 2632012"/>
              <a:gd name="connsiteY15" fmla="*/ 6463736 h 6858000"/>
              <a:gd name="connsiteX16" fmla="*/ 38052 w 2632012"/>
              <a:gd name="connsiteY16" fmla="*/ 6432794 h 6858000"/>
              <a:gd name="connsiteX17" fmla="*/ 80445 w 2632012"/>
              <a:gd name="connsiteY17" fmla="*/ 6301309 h 6858000"/>
              <a:gd name="connsiteX18" fmla="*/ 138157 w 2632012"/>
              <a:gd name="connsiteY18" fmla="*/ 6257030 h 6858000"/>
              <a:gd name="connsiteX19" fmla="*/ 170419 w 2632012"/>
              <a:gd name="connsiteY19" fmla="*/ 6171255 h 6858000"/>
              <a:gd name="connsiteX20" fmla="*/ 164027 w 2632012"/>
              <a:gd name="connsiteY20" fmla="*/ 6164357 h 6858000"/>
              <a:gd name="connsiteX21" fmla="*/ 213309 w 2632012"/>
              <a:gd name="connsiteY21" fmla="*/ 6109331 h 6858000"/>
              <a:gd name="connsiteX22" fmla="*/ 208456 w 2632012"/>
              <a:gd name="connsiteY22" fmla="*/ 5878851 h 6858000"/>
              <a:gd name="connsiteX23" fmla="*/ 219615 w 2632012"/>
              <a:gd name="connsiteY23" fmla="*/ 5557777 h 6858000"/>
              <a:gd name="connsiteX24" fmla="*/ 245711 w 2632012"/>
              <a:gd name="connsiteY24" fmla="*/ 5066230 h 6858000"/>
              <a:gd name="connsiteX25" fmla="*/ 276721 w 2632012"/>
              <a:gd name="connsiteY25" fmla="*/ 4162848 h 6858000"/>
              <a:gd name="connsiteX26" fmla="*/ 343082 w 2632012"/>
              <a:gd name="connsiteY26" fmla="*/ 3059377 h 6858000"/>
              <a:gd name="connsiteX27" fmla="*/ 369630 w 2632012"/>
              <a:gd name="connsiteY27" fmla="*/ 2692043 h 6858000"/>
              <a:gd name="connsiteX28" fmla="*/ 435324 w 2632012"/>
              <a:gd name="connsiteY28" fmla="*/ 2520083 h 6858000"/>
              <a:gd name="connsiteX29" fmla="*/ 482259 w 2632012"/>
              <a:gd name="connsiteY29" fmla="*/ 2336178 h 6858000"/>
              <a:gd name="connsiteX30" fmla="*/ 569515 w 2632012"/>
              <a:gd name="connsiteY30" fmla="*/ 2091909 h 6858000"/>
              <a:gd name="connsiteX31" fmla="*/ 638163 w 2632012"/>
              <a:gd name="connsiteY31" fmla="*/ 1994147 h 6858000"/>
              <a:gd name="connsiteX32" fmla="*/ 737312 w 2632012"/>
              <a:gd name="connsiteY32" fmla="*/ 1871408 h 6858000"/>
              <a:gd name="connsiteX33" fmla="*/ 788501 w 2632012"/>
              <a:gd name="connsiteY33" fmla="*/ 1793826 h 6858000"/>
              <a:gd name="connsiteX34" fmla="*/ 819432 w 2632012"/>
              <a:gd name="connsiteY34" fmla="*/ 1746824 h 6858000"/>
              <a:gd name="connsiteX35" fmla="*/ 843936 w 2632012"/>
              <a:gd name="connsiteY35" fmla="*/ 1697348 h 6858000"/>
              <a:gd name="connsiteX36" fmla="*/ 846526 w 2632012"/>
              <a:gd name="connsiteY36" fmla="*/ 1659754 h 6858000"/>
              <a:gd name="connsiteX37" fmla="*/ 873830 w 2632012"/>
              <a:gd name="connsiteY37" fmla="*/ 1628041 h 6858000"/>
              <a:gd name="connsiteX38" fmla="*/ 890626 w 2632012"/>
              <a:gd name="connsiteY38" fmla="*/ 1599883 h 6858000"/>
              <a:gd name="connsiteX39" fmla="*/ 921288 w 2632012"/>
              <a:gd name="connsiteY39" fmla="*/ 1579569 h 6858000"/>
              <a:gd name="connsiteX40" fmla="*/ 920756 w 2632012"/>
              <a:gd name="connsiteY40" fmla="*/ 1537369 h 6858000"/>
              <a:gd name="connsiteX41" fmla="*/ 946290 w 2632012"/>
              <a:gd name="connsiteY41" fmla="*/ 1514308 h 6858000"/>
              <a:gd name="connsiteX42" fmla="*/ 932462 w 2632012"/>
              <a:gd name="connsiteY42" fmla="*/ 1512581 h 6858000"/>
              <a:gd name="connsiteX43" fmla="*/ 940652 w 2632012"/>
              <a:gd name="connsiteY43" fmla="*/ 1510839 h 6858000"/>
              <a:gd name="connsiteX44" fmla="*/ 950739 w 2632012"/>
              <a:gd name="connsiteY44" fmla="*/ 1503635 h 6858000"/>
              <a:gd name="connsiteX45" fmla="*/ 966405 w 2632012"/>
              <a:gd name="connsiteY45" fmla="*/ 1439967 h 6858000"/>
              <a:gd name="connsiteX46" fmla="*/ 973516 w 2632012"/>
              <a:gd name="connsiteY46" fmla="*/ 1389073 h 6858000"/>
              <a:gd name="connsiteX47" fmla="*/ 986960 w 2632012"/>
              <a:gd name="connsiteY47" fmla="*/ 1351857 h 6858000"/>
              <a:gd name="connsiteX48" fmla="*/ 987761 w 2632012"/>
              <a:gd name="connsiteY48" fmla="*/ 1363479 h 6858000"/>
              <a:gd name="connsiteX49" fmla="*/ 989043 w 2632012"/>
              <a:gd name="connsiteY49" fmla="*/ 1346093 h 6858000"/>
              <a:gd name="connsiteX50" fmla="*/ 986960 w 2632012"/>
              <a:gd name="connsiteY50" fmla="*/ 1351857 h 6858000"/>
              <a:gd name="connsiteX51" fmla="*/ 985769 w 2632012"/>
              <a:gd name="connsiteY51" fmla="*/ 1334556 h 6858000"/>
              <a:gd name="connsiteX52" fmla="*/ 982507 w 2632012"/>
              <a:gd name="connsiteY52" fmla="*/ 1216698 h 6858000"/>
              <a:gd name="connsiteX53" fmla="*/ 984836 w 2632012"/>
              <a:gd name="connsiteY53" fmla="*/ 1082381 h 6858000"/>
              <a:gd name="connsiteX54" fmla="*/ 993140 w 2632012"/>
              <a:gd name="connsiteY54" fmla="*/ 1043366 h 6858000"/>
              <a:gd name="connsiteX55" fmla="*/ 995544 w 2632012"/>
              <a:gd name="connsiteY55" fmla="*/ 972540 h 6858000"/>
              <a:gd name="connsiteX56" fmla="*/ 1028500 w 2632012"/>
              <a:gd name="connsiteY56" fmla="*/ 923945 h 6858000"/>
              <a:gd name="connsiteX57" fmla="*/ 1022082 w 2632012"/>
              <a:gd name="connsiteY57" fmla="*/ 838835 h 6858000"/>
              <a:gd name="connsiteX58" fmla="*/ 1025925 w 2632012"/>
              <a:gd name="connsiteY58" fmla="*/ 787183 h 6858000"/>
              <a:gd name="connsiteX59" fmla="*/ 1027904 w 2632012"/>
              <a:gd name="connsiteY59" fmla="*/ 756272 h 6858000"/>
              <a:gd name="connsiteX60" fmla="*/ 1088796 w 2632012"/>
              <a:gd name="connsiteY60" fmla="*/ 641639 h 6858000"/>
              <a:gd name="connsiteX61" fmla="*/ 1164389 w 2632012"/>
              <a:gd name="connsiteY61" fmla="*/ 545140 h 6858000"/>
              <a:gd name="connsiteX62" fmla="*/ 1225321 w 2632012"/>
              <a:gd name="connsiteY62" fmla="*/ 413843 h 6858000"/>
              <a:gd name="connsiteX63" fmla="*/ 1241477 w 2632012"/>
              <a:gd name="connsiteY63" fmla="*/ 358607 h 6858000"/>
              <a:gd name="connsiteX64" fmla="*/ 1246119 w 2632012"/>
              <a:gd name="connsiteY64" fmla="*/ 254866 h 6858000"/>
              <a:gd name="connsiteX65" fmla="*/ 1266837 w 2632012"/>
              <a:gd name="connsiteY65" fmla="*/ 161517 h 6858000"/>
              <a:gd name="connsiteX66" fmla="*/ 1315021 w 2632012"/>
              <a:gd name="connsiteY66" fmla="*/ 54455 h 6858000"/>
              <a:gd name="connsiteX67" fmla="*/ 1319335 w 2632012"/>
              <a:gd name="connsiteY67" fmla="*/ 8880 h 6858000"/>
              <a:gd name="connsiteX68" fmla="*/ 1316402 w 2632012"/>
              <a:gd name="connsiteY68" fmla="*/ 852 h 6858000"/>
              <a:gd name="connsiteX69" fmla="*/ 1207569 w 2632012"/>
              <a:gd name="connsiteY69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</a:cxnLst>
            <a:rect l="l" t="t" r="r" b="b"/>
            <a:pathLst>
              <a:path w="2632012" h="6858000">
                <a:moveTo>
                  <a:pt x="932173" y="1512545"/>
                </a:moveTo>
                <a:lnTo>
                  <a:pt x="932462" y="1512581"/>
                </a:lnTo>
                <a:lnTo>
                  <a:pt x="932378" y="1512599"/>
                </a:lnTo>
                <a:cubicBezTo>
                  <a:pt x="930618" y="1512681"/>
                  <a:pt x="930202" y="1512462"/>
                  <a:pt x="932173" y="1512545"/>
                </a:cubicBezTo>
                <a:close/>
                <a:moveTo>
                  <a:pt x="1207569" y="0"/>
                </a:moveTo>
                <a:lnTo>
                  <a:pt x="2632012" y="0"/>
                </a:lnTo>
                <a:lnTo>
                  <a:pt x="2632012" y="6858000"/>
                </a:lnTo>
                <a:lnTo>
                  <a:pt x="13514" y="6858000"/>
                </a:lnTo>
                <a:cubicBezTo>
                  <a:pt x="13399" y="6842943"/>
                  <a:pt x="13285" y="6827886"/>
                  <a:pt x="13170" y="6812829"/>
                </a:cubicBezTo>
                <a:cubicBezTo>
                  <a:pt x="12714" y="6794763"/>
                  <a:pt x="13524" y="6777517"/>
                  <a:pt x="20332" y="6760689"/>
                </a:cubicBezTo>
                <a:cubicBezTo>
                  <a:pt x="10828" y="6746468"/>
                  <a:pt x="7794" y="6733277"/>
                  <a:pt x="25596" y="6721251"/>
                </a:cubicBezTo>
                <a:cubicBezTo>
                  <a:pt x="24143" y="6683539"/>
                  <a:pt x="1631" y="6673595"/>
                  <a:pt x="22507" y="6650499"/>
                </a:cubicBezTo>
                <a:cubicBezTo>
                  <a:pt x="-25124" y="6620536"/>
                  <a:pt x="16765" y="6629253"/>
                  <a:pt x="22444" y="6604241"/>
                </a:cubicBezTo>
                <a:cubicBezTo>
                  <a:pt x="28668" y="6588866"/>
                  <a:pt x="29169" y="6574778"/>
                  <a:pt x="31867" y="6559984"/>
                </a:cubicBezTo>
                <a:cubicBezTo>
                  <a:pt x="4443" y="6566661"/>
                  <a:pt x="62924" y="6515664"/>
                  <a:pt x="38635" y="6515473"/>
                </a:cubicBezTo>
                <a:cubicBezTo>
                  <a:pt x="72259" y="6495428"/>
                  <a:pt x="29118" y="6488543"/>
                  <a:pt x="38467" y="6463736"/>
                </a:cubicBezTo>
                <a:cubicBezTo>
                  <a:pt x="50944" y="6451623"/>
                  <a:pt x="52742" y="6443270"/>
                  <a:pt x="38052" y="6432794"/>
                </a:cubicBezTo>
                <a:cubicBezTo>
                  <a:pt x="98939" y="6376824"/>
                  <a:pt x="58603" y="6351821"/>
                  <a:pt x="80445" y="6301309"/>
                </a:cubicBezTo>
                <a:cubicBezTo>
                  <a:pt x="103917" y="6257537"/>
                  <a:pt x="78836" y="6301310"/>
                  <a:pt x="138157" y="6257030"/>
                </a:cubicBezTo>
                <a:cubicBezTo>
                  <a:pt x="155187" y="6248574"/>
                  <a:pt x="166108" y="6186701"/>
                  <a:pt x="170419" y="6171255"/>
                </a:cubicBezTo>
                <a:cubicBezTo>
                  <a:pt x="174731" y="6155809"/>
                  <a:pt x="166522" y="6166390"/>
                  <a:pt x="164027" y="6164357"/>
                </a:cubicBezTo>
                <a:cubicBezTo>
                  <a:pt x="206228" y="6137678"/>
                  <a:pt x="184454" y="6121750"/>
                  <a:pt x="213309" y="6109331"/>
                </a:cubicBezTo>
                <a:cubicBezTo>
                  <a:pt x="224262" y="6067371"/>
                  <a:pt x="183175" y="5890445"/>
                  <a:pt x="208456" y="5878851"/>
                </a:cubicBezTo>
                <a:cubicBezTo>
                  <a:pt x="225886" y="5808435"/>
                  <a:pt x="192379" y="5574013"/>
                  <a:pt x="219615" y="5557777"/>
                </a:cubicBezTo>
                <a:lnTo>
                  <a:pt x="245711" y="5066230"/>
                </a:lnTo>
                <a:cubicBezTo>
                  <a:pt x="117719" y="4582016"/>
                  <a:pt x="230524" y="4647254"/>
                  <a:pt x="276721" y="4162848"/>
                </a:cubicBezTo>
                <a:lnTo>
                  <a:pt x="343082" y="3059377"/>
                </a:lnTo>
                <a:cubicBezTo>
                  <a:pt x="347947" y="2889121"/>
                  <a:pt x="364765" y="2862299"/>
                  <a:pt x="369630" y="2692043"/>
                </a:cubicBezTo>
                <a:cubicBezTo>
                  <a:pt x="369393" y="2690043"/>
                  <a:pt x="435560" y="2522082"/>
                  <a:pt x="435324" y="2520083"/>
                </a:cubicBezTo>
                <a:lnTo>
                  <a:pt x="482259" y="2336178"/>
                </a:lnTo>
                <a:cubicBezTo>
                  <a:pt x="516201" y="2267350"/>
                  <a:pt x="537443" y="2148254"/>
                  <a:pt x="569515" y="2091909"/>
                </a:cubicBezTo>
                <a:cubicBezTo>
                  <a:pt x="629286" y="2030534"/>
                  <a:pt x="622061" y="2045605"/>
                  <a:pt x="638163" y="1994147"/>
                </a:cubicBezTo>
                <a:cubicBezTo>
                  <a:pt x="633178" y="1967912"/>
                  <a:pt x="705417" y="1945185"/>
                  <a:pt x="737312" y="1871408"/>
                </a:cubicBezTo>
                <a:cubicBezTo>
                  <a:pt x="759407" y="1814663"/>
                  <a:pt x="795838" y="1856475"/>
                  <a:pt x="788501" y="1793826"/>
                </a:cubicBezTo>
                <a:cubicBezTo>
                  <a:pt x="796402" y="1792725"/>
                  <a:pt x="813276" y="1750182"/>
                  <a:pt x="819432" y="1746824"/>
                </a:cubicBezTo>
                <a:lnTo>
                  <a:pt x="843936" y="1697348"/>
                </a:lnTo>
                <a:cubicBezTo>
                  <a:pt x="847635" y="1681502"/>
                  <a:pt x="845709" y="1667584"/>
                  <a:pt x="846526" y="1659754"/>
                </a:cubicBezTo>
                <a:lnTo>
                  <a:pt x="873830" y="1628041"/>
                </a:lnTo>
                <a:lnTo>
                  <a:pt x="890626" y="1599883"/>
                </a:lnTo>
                <a:lnTo>
                  <a:pt x="921288" y="1579569"/>
                </a:lnTo>
                <a:cubicBezTo>
                  <a:pt x="921111" y="1565502"/>
                  <a:pt x="920933" y="1551436"/>
                  <a:pt x="920756" y="1537369"/>
                </a:cubicBezTo>
                <a:cubicBezTo>
                  <a:pt x="918173" y="1533598"/>
                  <a:pt x="943194" y="1519497"/>
                  <a:pt x="946290" y="1514308"/>
                </a:cubicBezTo>
                <a:lnTo>
                  <a:pt x="932462" y="1512581"/>
                </a:lnTo>
                <a:lnTo>
                  <a:pt x="940652" y="1510839"/>
                </a:lnTo>
                <a:cubicBezTo>
                  <a:pt x="944059" y="1509546"/>
                  <a:pt x="947769" y="1507347"/>
                  <a:pt x="950739" y="1503635"/>
                </a:cubicBezTo>
                <a:lnTo>
                  <a:pt x="966405" y="1439967"/>
                </a:lnTo>
                <a:cubicBezTo>
                  <a:pt x="966567" y="1437915"/>
                  <a:pt x="970755" y="1392639"/>
                  <a:pt x="973516" y="1389073"/>
                </a:cubicBezTo>
                <a:lnTo>
                  <a:pt x="986960" y="1351857"/>
                </a:lnTo>
                <a:lnTo>
                  <a:pt x="987761" y="1363479"/>
                </a:lnTo>
                <a:cubicBezTo>
                  <a:pt x="987046" y="1391389"/>
                  <a:pt x="991418" y="1341827"/>
                  <a:pt x="989043" y="1346093"/>
                </a:cubicBezTo>
                <a:lnTo>
                  <a:pt x="986960" y="1351857"/>
                </a:lnTo>
                <a:lnTo>
                  <a:pt x="985769" y="1334556"/>
                </a:lnTo>
                <a:cubicBezTo>
                  <a:pt x="983992" y="1300062"/>
                  <a:pt x="982872" y="1251835"/>
                  <a:pt x="982507" y="1216698"/>
                </a:cubicBezTo>
                <a:cubicBezTo>
                  <a:pt x="989105" y="1176777"/>
                  <a:pt x="968656" y="1115073"/>
                  <a:pt x="984836" y="1082381"/>
                </a:cubicBezTo>
                <a:cubicBezTo>
                  <a:pt x="976467" y="1067557"/>
                  <a:pt x="974466" y="1054191"/>
                  <a:pt x="993140" y="1043366"/>
                </a:cubicBezTo>
                <a:cubicBezTo>
                  <a:pt x="994613" y="1005627"/>
                  <a:pt x="972947" y="994211"/>
                  <a:pt x="995544" y="972540"/>
                </a:cubicBezTo>
                <a:cubicBezTo>
                  <a:pt x="1001437" y="952637"/>
                  <a:pt x="1021106" y="938879"/>
                  <a:pt x="1028500" y="923945"/>
                </a:cubicBezTo>
                <a:cubicBezTo>
                  <a:pt x="1032923" y="901661"/>
                  <a:pt x="1022511" y="861628"/>
                  <a:pt x="1022082" y="838835"/>
                </a:cubicBezTo>
                <a:cubicBezTo>
                  <a:pt x="1057150" y="821053"/>
                  <a:pt x="1014683" y="811325"/>
                  <a:pt x="1025925" y="787183"/>
                </a:cubicBezTo>
                <a:cubicBezTo>
                  <a:pt x="1039299" y="775919"/>
                  <a:pt x="1041738" y="767701"/>
                  <a:pt x="1027904" y="756272"/>
                </a:cubicBezTo>
                <a:cubicBezTo>
                  <a:pt x="1092931" y="704439"/>
                  <a:pt x="1063111" y="690611"/>
                  <a:pt x="1088796" y="641639"/>
                </a:cubicBezTo>
                <a:cubicBezTo>
                  <a:pt x="1115586" y="599503"/>
                  <a:pt x="1101832" y="585408"/>
                  <a:pt x="1164389" y="545140"/>
                </a:cubicBezTo>
                <a:cubicBezTo>
                  <a:pt x="1183904" y="515341"/>
                  <a:pt x="1212474" y="444932"/>
                  <a:pt x="1225321" y="413843"/>
                </a:cubicBezTo>
                <a:cubicBezTo>
                  <a:pt x="1235550" y="389613"/>
                  <a:pt x="1230254" y="392779"/>
                  <a:pt x="1241477" y="358607"/>
                </a:cubicBezTo>
                <a:cubicBezTo>
                  <a:pt x="1244505" y="325057"/>
                  <a:pt x="1241891" y="287714"/>
                  <a:pt x="1246119" y="254866"/>
                </a:cubicBezTo>
                <a:cubicBezTo>
                  <a:pt x="1250325" y="233178"/>
                  <a:pt x="1255354" y="194919"/>
                  <a:pt x="1266837" y="161517"/>
                </a:cubicBezTo>
                <a:cubicBezTo>
                  <a:pt x="1312077" y="135871"/>
                  <a:pt x="1280314" y="75805"/>
                  <a:pt x="1315021" y="54455"/>
                </a:cubicBezTo>
                <a:cubicBezTo>
                  <a:pt x="1325412" y="38765"/>
                  <a:pt x="1323873" y="23602"/>
                  <a:pt x="1319335" y="8880"/>
                </a:cubicBezTo>
                <a:lnTo>
                  <a:pt x="1316402" y="852"/>
                </a:lnTo>
                <a:lnTo>
                  <a:pt x="1207569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5B722CC-EAEF-26DB-904B-C95711585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697" y="62069"/>
            <a:ext cx="8903433" cy="1330841"/>
          </a:xfrm>
        </p:spPr>
        <p:txBody>
          <a:bodyPr>
            <a:normAutofit/>
          </a:bodyPr>
          <a:lstStyle/>
          <a:p>
            <a:pPr algn="ctr"/>
            <a:r>
              <a:rPr lang="es-CL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Primera etapa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EF1CD1-5BA3-21C2-56D9-0BB6D1A6C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029" y="1248775"/>
            <a:ext cx="5126303" cy="39085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sz="3200" b="0" i="0" dirty="0">
                <a:effectLst/>
                <a:highlight>
                  <a:srgbClr val="FFFFFF"/>
                </a:highlight>
                <a:latin typeface="Montserrat-light"/>
              </a:rPr>
              <a:t>En entre edades de 11 a 14 años surgen las </a:t>
            </a:r>
            <a:r>
              <a:rPr lang="es-ES" sz="3200" b="1" i="0" dirty="0">
                <a:effectLst/>
                <a:highlight>
                  <a:srgbClr val="FFFFFF"/>
                </a:highlight>
                <a:latin typeface="Montserrat-light"/>
              </a:rPr>
              <a:t>primeras fantasías sexuales</a:t>
            </a:r>
            <a:r>
              <a:rPr lang="es-ES" sz="3200" b="0" i="0" dirty="0">
                <a:effectLst/>
                <a:highlight>
                  <a:srgbClr val="FFFFFF"/>
                </a:highlight>
                <a:latin typeface="Montserrat-light"/>
              </a:rPr>
              <a:t> y aparecen claramente los </a:t>
            </a:r>
            <a:r>
              <a:rPr lang="es-ES" sz="3200" b="1" i="0" dirty="0">
                <a:effectLst/>
                <a:highlight>
                  <a:srgbClr val="FFFFFF"/>
                </a:highlight>
                <a:latin typeface="Montserrat-light"/>
              </a:rPr>
              <a:t>sentimientos de pudor </a:t>
            </a:r>
            <a:r>
              <a:rPr lang="es-ES" sz="3200" b="0" i="0" dirty="0">
                <a:effectLst/>
                <a:highlight>
                  <a:srgbClr val="FFFFFF"/>
                </a:highlight>
                <a:latin typeface="Montserrat-light"/>
              </a:rPr>
              <a:t>y búsqueda de </a:t>
            </a:r>
            <a:r>
              <a:rPr lang="es-ES" sz="3200" b="1" i="0" dirty="0">
                <a:effectLst/>
                <a:highlight>
                  <a:srgbClr val="FFFFFF"/>
                </a:highlight>
                <a:latin typeface="Montserrat-light"/>
              </a:rPr>
              <a:t>privacidad e intimidad </a:t>
            </a:r>
            <a:r>
              <a:rPr lang="es-ES" sz="3200" b="0" i="0" dirty="0">
                <a:effectLst/>
                <a:highlight>
                  <a:srgbClr val="FFFFFF"/>
                </a:highlight>
                <a:latin typeface="Montserrat-light"/>
              </a:rPr>
              <a:t>que serán importantes para la construcción de la propia individualidad. </a:t>
            </a:r>
            <a:endParaRPr lang="es-CL" sz="3200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7D3B4FC-79F4-47D2-9D79-DA876E6AD8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60988" y="2022496"/>
            <a:ext cx="4664547" cy="4043934"/>
          </a:xfrm>
          <a:custGeom>
            <a:avLst/>
            <a:gdLst>
              <a:gd name="connsiteX0" fmla="*/ 0 w 2400300"/>
              <a:gd name="connsiteY0" fmla="*/ 0 h 2400300"/>
              <a:gd name="connsiteX1" fmla="*/ 2400300 w 2400300"/>
              <a:gd name="connsiteY1" fmla="*/ 0 h 2400300"/>
              <a:gd name="connsiteX2" fmla="*/ 2400300 w 2400300"/>
              <a:gd name="connsiteY2" fmla="*/ 2400300 h 2400300"/>
              <a:gd name="connsiteX3" fmla="*/ 0 w 2400300"/>
              <a:gd name="connsiteY3" fmla="*/ 2400300 h 2400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00300" h="2400300">
                <a:moveTo>
                  <a:pt x="0" y="0"/>
                </a:moveTo>
                <a:lnTo>
                  <a:pt x="2400300" y="0"/>
                </a:lnTo>
                <a:lnTo>
                  <a:pt x="2400300" y="2400300"/>
                </a:lnTo>
                <a:lnTo>
                  <a:pt x="0" y="24003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>
            <a:outerShdw blurRad="25400" dist="12700" dir="3000000" algn="tl" rotWithShape="0">
              <a:prstClr val="black">
                <a:alpha val="2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B55B2B6-EDB3-6981-4716-177B898FFA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256" r="11350" b="1"/>
          <a:stretch/>
        </p:blipFill>
        <p:spPr>
          <a:xfrm>
            <a:off x="7016376" y="2183362"/>
            <a:ext cx="4357896" cy="3732941"/>
          </a:xfrm>
          <a:prstGeom prst="rect">
            <a:avLst/>
          </a:prstGeom>
        </p:spPr>
      </p:pic>
      <p:sp>
        <p:nvSpPr>
          <p:cNvPr id="24" name="Rectangle 6">
            <a:extLst>
              <a:ext uri="{FF2B5EF4-FFF2-40B4-BE49-F238E27FC236}">
                <a16:creationId xmlns:a16="http://schemas.microsoft.com/office/drawing/2014/main" id="{EFF9196C-3887-4B80-8671-3CA6705C18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78543" y="5840356"/>
            <a:ext cx="1029435" cy="452147"/>
          </a:xfrm>
          <a:custGeom>
            <a:avLst/>
            <a:gdLst>
              <a:gd name="connsiteX0" fmla="*/ 0 w 2142503"/>
              <a:gd name="connsiteY0" fmla="*/ 0 h 571500"/>
              <a:gd name="connsiteX1" fmla="*/ 2142503 w 2142503"/>
              <a:gd name="connsiteY1" fmla="*/ 0 h 571500"/>
              <a:gd name="connsiteX2" fmla="*/ 2142503 w 2142503"/>
              <a:gd name="connsiteY2" fmla="*/ 571500 h 571500"/>
              <a:gd name="connsiteX3" fmla="*/ 0 w 2142503"/>
              <a:gd name="connsiteY3" fmla="*/ 571500 h 571500"/>
              <a:gd name="connsiteX4" fmla="*/ 0 w 2142503"/>
              <a:gd name="connsiteY4" fmla="*/ 0 h 571500"/>
              <a:gd name="connsiteX0" fmla="*/ 0 w 2142503"/>
              <a:gd name="connsiteY0" fmla="*/ 0 h 582145"/>
              <a:gd name="connsiteX1" fmla="*/ 2142503 w 2142503"/>
              <a:gd name="connsiteY1" fmla="*/ 0 h 582145"/>
              <a:gd name="connsiteX2" fmla="*/ 2142503 w 2142503"/>
              <a:gd name="connsiteY2" fmla="*/ 571500 h 582145"/>
              <a:gd name="connsiteX3" fmla="*/ 2050917 w 2142503"/>
              <a:gd name="connsiteY3" fmla="*/ 582088 h 582145"/>
              <a:gd name="connsiteX4" fmla="*/ 0 w 2142503"/>
              <a:gd name="connsiteY4" fmla="*/ 571500 h 582145"/>
              <a:gd name="connsiteX5" fmla="*/ 0 w 2142503"/>
              <a:gd name="connsiteY5" fmla="*/ 0 h 582145"/>
              <a:gd name="connsiteX0" fmla="*/ 0 w 2159832"/>
              <a:gd name="connsiteY0" fmla="*/ 0 h 582145"/>
              <a:gd name="connsiteX1" fmla="*/ 2142503 w 2159832"/>
              <a:gd name="connsiteY1" fmla="*/ 0 h 582145"/>
              <a:gd name="connsiteX2" fmla="*/ 2159829 w 2159832"/>
              <a:gd name="connsiteY2" fmla="*/ 96526 h 582145"/>
              <a:gd name="connsiteX3" fmla="*/ 2142503 w 2159832"/>
              <a:gd name="connsiteY3" fmla="*/ 571500 h 582145"/>
              <a:gd name="connsiteX4" fmla="*/ 2050917 w 2159832"/>
              <a:gd name="connsiteY4" fmla="*/ 582088 h 582145"/>
              <a:gd name="connsiteX5" fmla="*/ 0 w 2159832"/>
              <a:gd name="connsiteY5" fmla="*/ 571500 h 582145"/>
              <a:gd name="connsiteX6" fmla="*/ 0 w 2159832"/>
              <a:gd name="connsiteY6" fmla="*/ 0 h 582145"/>
              <a:gd name="connsiteX0" fmla="*/ 0 w 2159832"/>
              <a:gd name="connsiteY0" fmla="*/ 12386 h 594531"/>
              <a:gd name="connsiteX1" fmla="*/ 67826 w 2159832"/>
              <a:gd name="connsiteY1" fmla="*/ 0 h 594531"/>
              <a:gd name="connsiteX2" fmla="*/ 2142503 w 2159832"/>
              <a:gd name="connsiteY2" fmla="*/ 12386 h 594531"/>
              <a:gd name="connsiteX3" fmla="*/ 2159829 w 2159832"/>
              <a:gd name="connsiteY3" fmla="*/ 108912 h 594531"/>
              <a:gd name="connsiteX4" fmla="*/ 2142503 w 2159832"/>
              <a:gd name="connsiteY4" fmla="*/ 583886 h 594531"/>
              <a:gd name="connsiteX5" fmla="*/ 2050917 w 2159832"/>
              <a:gd name="connsiteY5" fmla="*/ 594474 h 594531"/>
              <a:gd name="connsiteX6" fmla="*/ 0 w 2159832"/>
              <a:gd name="connsiteY6" fmla="*/ 583886 h 594531"/>
              <a:gd name="connsiteX7" fmla="*/ 0 w 2159832"/>
              <a:gd name="connsiteY7" fmla="*/ 12386 h 594531"/>
              <a:gd name="connsiteX0" fmla="*/ 0 w 2168908"/>
              <a:gd name="connsiteY0" fmla="*/ 26000 h 594531"/>
              <a:gd name="connsiteX1" fmla="*/ 76902 w 2168908"/>
              <a:gd name="connsiteY1" fmla="*/ 0 h 594531"/>
              <a:gd name="connsiteX2" fmla="*/ 2151579 w 2168908"/>
              <a:gd name="connsiteY2" fmla="*/ 12386 h 594531"/>
              <a:gd name="connsiteX3" fmla="*/ 2168905 w 2168908"/>
              <a:gd name="connsiteY3" fmla="*/ 108912 h 594531"/>
              <a:gd name="connsiteX4" fmla="*/ 2151579 w 2168908"/>
              <a:gd name="connsiteY4" fmla="*/ 583886 h 594531"/>
              <a:gd name="connsiteX5" fmla="*/ 2059993 w 2168908"/>
              <a:gd name="connsiteY5" fmla="*/ 594474 h 594531"/>
              <a:gd name="connsiteX6" fmla="*/ 9076 w 2168908"/>
              <a:gd name="connsiteY6" fmla="*/ 583886 h 594531"/>
              <a:gd name="connsiteX7" fmla="*/ 0 w 2168908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5393 w 2174301"/>
              <a:gd name="connsiteY0" fmla="*/ 26000 h 594531"/>
              <a:gd name="connsiteX1" fmla="*/ 82295 w 2174301"/>
              <a:gd name="connsiteY1" fmla="*/ 0 h 594531"/>
              <a:gd name="connsiteX2" fmla="*/ 2156972 w 2174301"/>
              <a:gd name="connsiteY2" fmla="*/ 12386 h 594531"/>
              <a:gd name="connsiteX3" fmla="*/ 2174298 w 2174301"/>
              <a:gd name="connsiteY3" fmla="*/ 108912 h 594531"/>
              <a:gd name="connsiteX4" fmla="*/ 2156972 w 2174301"/>
              <a:gd name="connsiteY4" fmla="*/ 583886 h 594531"/>
              <a:gd name="connsiteX5" fmla="*/ 2065386 w 2174301"/>
              <a:gd name="connsiteY5" fmla="*/ 594474 h 594531"/>
              <a:gd name="connsiteX6" fmla="*/ 14469 w 2174301"/>
              <a:gd name="connsiteY6" fmla="*/ 583886 h 594531"/>
              <a:gd name="connsiteX7" fmla="*/ 5393 w 2174301"/>
              <a:gd name="connsiteY7" fmla="*/ 26000 h 594531"/>
              <a:gd name="connsiteX0" fmla="*/ 147197 w 2316105"/>
              <a:gd name="connsiteY0" fmla="*/ 26000 h 594531"/>
              <a:gd name="connsiteX1" fmla="*/ 224099 w 2316105"/>
              <a:gd name="connsiteY1" fmla="*/ 0 h 594531"/>
              <a:gd name="connsiteX2" fmla="*/ 2298776 w 2316105"/>
              <a:gd name="connsiteY2" fmla="*/ 12386 h 594531"/>
              <a:gd name="connsiteX3" fmla="*/ 2316102 w 2316105"/>
              <a:gd name="connsiteY3" fmla="*/ 108912 h 594531"/>
              <a:gd name="connsiteX4" fmla="*/ 2298776 w 2316105"/>
              <a:gd name="connsiteY4" fmla="*/ 583886 h 594531"/>
              <a:gd name="connsiteX5" fmla="*/ 2207190 w 2316105"/>
              <a:gd name="connsiteY5" fmla="*/ 594474 h 594531"/>
              <a:gd name="connsiteX6" fmla="*/ 156273 w 2316105"/>
              <a:gd name="connsiteY6" fmla="*/ 583886 h 594531"/>
              <a:gd name="connsiteX7" fmla="*/ 142416 w 2316105"/>
              <a:gd name="connsiteY7" fmla="*/ 235975 h 594531"/>
              <a:gd name="connsiteX8" fmla="*/ 147197 w 2316105"/>
              <a:gd name="connsiteY8" fmla="*/ 26000 h 594531"/>
              <a:gd name="connsiteX0" fmla="*/ 154684 w 2323592"/>
              <a:gd name="connsiteY0" fmla="*/ 26000 h 594531"/>
              <a:gd name="connsiteX1" fmla="*/ 231586 w 2323592"/>
              <a:gd name="connsiteY1" fmla="*/ 0 h 594531"/>
              <a:gd name="connsiteX2" fmla="*/ 2306263 w 2323592"/>
              <a:gd name="connsiteY2" fmla="*/ 12386 h 594531"/>
              <a:gd name="connsiteX3" fmla="*/ 2323589 w 2323592"/>
              <a:gd name="connsiteY3" fmla="*/ 108912 h 594531"/>
              <a:gd name="connsiteX4" fmla="*/ 2306263 w 2323592"/>
              <a:gd name="connsiteY4" fmla="*/ 583886 h 594531"/>
              <a:gd name="connsiteX5" fmla="*/ 2214677 w 2323592"/>
              <a:gd name="connsiteY5" fmla="*/ 594474 h 594531"/>
              <a:gd name="connsiteX6" fmla="*/ 163760 w 2323592"/>
              <a:gd name="connsiteY6" fmla="*/ 583886 h 594531"/>
              <a:gd name="connsiteX7" fmla="*/ 158979 w 2323592"/>
              <a:gd name="connsiteY7" fmla="*/ 403879 h 594531"/>
              <a:gd name="connsiteX8" fmla="*/ 149903 w 2323592"/>
              <a:gd name="connsiteY8" fmla="*/ 235975 h 594531"/>
              <a:gd name="connsiteX9" fmla="*/ 154684 w 2323592"/>
              <a:gd name="connsiteY9" fmla="*/ 26000 h 594531"/>
              <a:gd name="connsiteX0" fmla="*/ 13665 w 2182573"/>
              <a:gd name="connsiteY0" fmla="*/ 26000 h 594531"/>
              <a:gd name="connsiteX1" fmla="*/ 90567 w 2182573"/>
              <a:gd name="connsiteY1" fmla="*/ 0 h 594531"/>
              <a:gd name="connsiteX2" fmla="*/ 2165244 w 2182573"/>
              <a:gd name="connsiteY2" fmla="*/ 12386 h 594531"/>
              <a:gd name="connsiteX3" fmla="*/ 2182570 w 2182573"/>
              <a:gd name="connsiteY3" fmla="*/ 108912 h 594531"/>
              <a:gd name="connsiteX4" fmla="*/ 2165244 w 2182573"/>
              <a:gd name="connsiteY4" fmla="*/ 583886 h 594531"/>
              <a:gd name="connsiteX5" fmla="*/ 2073658 w 2182573"/>
              <a:gd name="connsiteY5" fmla="*/ 594474 h 594531"/>
              <a:gd name="connsiteX6" fmla="*/ 22741 w 2182573"/>
              <a:gd name="connsiteY6" fmla="*/ 583886 h 594531"/>
              <a:gd name="connsiteX7" fmla="*/ 17960 w 2182573"/>
              <a:gd name="connsiteY7" fmla="*/ 403879 h 594531"/>
              <a:gd name="connsiteX8" fmla="*/ 8884 w 2182573"/>
              <a:gd name="connsiteY8" fmla="*/ 235975 h 594531"/>
              <a:gd name="connsiteX9" fmla="*/ 13665 w 2182573"/>
              <a:gd name="connsiteY9" fmla="*/ 26000 h 594531"/>
              <a:gd name="connsiteX0" fmla="*/ 13665 w 2202120"/>
              <a:gd name="connsiteY0" fmla="*/ 26000 h 594531"/>
              <a:gd name="connsiteX1" fmla="*/ 90567 w 2202120"/>
              <a:gd name="connsiteY1" fmla="*/ 0 h 594531"/>
              <a:gd name="connsiteX2" fmla="*/ 2165244 w 2202120"/>
              <a:gd name="connsiteY2" fmla="*/ 12386 h 594531"/>
              <a:gd name="connsiteX3" fmla="*/ 2182570 w 2202120"/>
              <a:gd name="connsiteY3" fmla="*/ 108912 h 594531"/>
              <a:gd name="connsiteX4" fmla="*/ 2192471 w 2202120"/>
              <a:gd name="connsiteY4" fmla="*/ 583886 h 594531"/>
              <a:gd name="connsiteX5" fmla="*/ 2073658 w 2202120"/>
              <a:gd name="connsiteY5" fmla="*/ 594474 h 594531"/>
              <a:gd name="connsiteX6" fmla="*/ 22741 w 2202120"/>
              <a:gd name="connsiteY6" fmla="*/ 583886 h 594531"/>
              <a:gd name="connsiteX7" fmla="*/ 17960 w 2202120"/>
              <a:gd name="connsiteY7" fmla="*/ 403879 h 594531"/>
              <a:gd name="connsiteX8" fmla="*/ 8884 w 2202120"/>
              <a:gd name="connsiteY8" fmla="*/ 235975 h 594531"/>
              <a:gd name="connsiteX9" fmla="*/ 13665 w 2202120"/>
              <a:gd name="connsiteY9" fmla="*/ 26000 h 594531"/>
              <a:gd name="connsiteX0" fmla="*/ 13665 w 2202036"/>
              <a:gd name="connsiteY0" fmla="*/ 26000 h 594531"/>
              <a:gd name="connsiteX1" fmla="*/ 90567 w 2202036"/>
              <a:gd name="connsiteY1" fmla="*/ 0 h 594531"/>
              <a:gd name="connsiteX2" fmla="*/ 2165244 w 2202036"/>
              <a:gd name="connsiteY2" fmla="*/ 12386 h 594531"/>
              <a:gd name="connsiteX3" fmla="*/ 2182570 w 2202036"/>
              <a:gd name="connsiteY3" fmla="*/ 108912 h 594531"/>
              <a:gd name="connsiteX4" fmla="*/ 2191645 w 2202036"/>
              <a:gd name="connsiteY4" fmla="*/ 422031 h 594531"/>
              <a:gd name="connsiteX5" fmla="*/ 2192471 w 2202036"/>
              <a:gd name="connsiteY5" fmla="*/ 583886 h 594531"/>
              <a:gd name="connsiteX6" fmla="*/ 2073658 w 2202036"/>
              <a:gd name="connsiteY6" fmla="*/ 594474 h 594531"/>
              <a:gd name="connsiteX7" fmla="*/ 22741 w 2202036"/>
              <a:gd name="connsiteY7" fmla="*/ 583886 h 594531"/>
              <a:gd name="connsiteX8" fmla="*/ 17960 w 2202036"/>
              <a:gd name="connsiteY8" fmla="*/ 403879 h 594531"/>
              <a:gd name="connsiteX9" fmla="*/ 8884 w 2202036"/>
              <a:gd name="connsiteY9" fmla="*/ 235975 h 594531"/>
              <a:gd name="connsiteX10" fmla="*/ 13665 w 2202036"/>
              <a:gd name="connsiteY10" fmla="*/ 26000 h 594531"/>
              <a:gd name="connsiteX0" fmla="*/ 142254 w 2330625"/>
              <a:gd name="connsiteY0" fmla="*/ 26000 h 594531"/>
              <a:gd name="connsiteX1" fmla="*/ 219156 w 2330625"/>
              <a:gd name="connsiteY1" fmla="*/ 0 h 594531"/>
              <a:gd name="connsiteX2" fmla="*/ 2293833 w 2330625"/>
              <a:gd name="connsiteY2" fmla="*/ 12386 h 594531"/>
              <a:gd name="connsiteX3" fmla="*/ 2311159 w 2330625"/>
              <a:gd name="connsiteY3" fmla="*/ 108912 h 594531"/>
              <a:gd name="connsiteX4" fmla="*/ 2320234 w 2330625"/>
              <a:gd name="connsiteY4" fmla="*/ 422031 h 594531"/>
              <a:gd name="connsiteX5" fmla="*/ 2321060 w 2330625"/>
              <a:gd name="connsiteY5" fmla="*/ 583886 h 594531"/>
              <a:gd name="connsiteX6" fmla="*/ 2202247 w 2330625"/>
              <a:gd name="connsiteY6" fmla="*/ 594474 h 594531"/>
              <a:gd name="connsiteX7" fmla="*/ 151330 w 2330625"/>
              <a:gd name="connsiteY7" fmla="*/ 583886 h 594531"/>
              <a:gd name="connsiteX8" fmla="*/ 155624 w 2330625"/>
              <a:gd name="connsiteY8" fmla="*/ 512790 h 594531"/>
              <a:gd name="connsiteX9" fmla="*/ 146549 w 2330625"/>
              <a:gd name="connsiteY9" fmla="*/ 403879 h 594531"/>
              <a:gd name="connsiteX10" fmla="*/ 137473 w 2330625"/>
              <a:gd name="connsiteY10" fmla="*/ 235975 h 594531"/>
              <a:gd name="connsiteX11" fmla="*/ 142254 w 2330625"/>
              <a:gd name="connsiteY11" fmla="*/ 26000 h 594531"/>
              <a:gd name="connsiteX0" fmla="*/ 13413 w 2201784"/>
              <a:gd name="connsiteY0" fmla="*/ 26000 h 594531"/>
              <a:gd name="connsiteX1" fmla="*/ 90315 w 2201784"/>
              <a:gd name="connsiteY1" fmla="*/ 0 h 594531"/>
              <a:gd name="connsiteX2" fmla="*/ 2164992 w 2201784"/>
              <a:gd name="connsiteY2" fmla="*/ 12386 h 594531"/>
              <a:gd name="connsiteX3" fmla="*/ 2182318 w 2201784"/>
              <a:gd name="connsiteY3" fmla="*/ 108912 h 594531"/>
              <a:gd name="connsiteX4" fmla="*/ 2191393 w 2201784"/>
              <a:gd name="connsiteY4" fmla="*/ 422031 h 594531"/>
              <a:gd name="connsiteX5" fmla="*/ 2192219 w 2201784"/>
              <a:gd name="connsiteY5" fmla="*/ 583886 h 594531"/>
              <a:gd name="connsiteX6" fmla="*/ 2073406 w 2201784"/>
              <a:gd name="connsiteY6" fmla="*/ 594474 h 594531"/>
              <a:gd name="connsiteX7" fmla="*/ 22489 w 2201784"/>
              <a:gd name="connsiteY7" fmla="*/ 583886 h 594531"/>
              <a:gd name="connsiteX8" fmla="*/ 26783 w 2201784"/>
              <a:gd name="connsiteY8" fmla="*/ 512790 h 594531"/>
              <a:gd name="connsiteX9" fmla="*/ 17708 w 2201784"/>
              <a:gd name="connsiteY9" fmla="*/ 403879 h 594531"/>
              <a:gd name="connsiteX10" fmla="*/ 8632 w 2201784"/>
              <a:gd name="connsiteY10" fmla="*/ 235975 h 594531"/>
              <a:gd name="connsiteX11" fmla="*/ 13413 w 2201784"/>
              <a:gd name="connsiteY11" fmla="*/ 26000 h 594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01784" h="594531">
                <a:moveTo>
                  <a:pt x="13413" y="26000"/>
                </a:moveTo>
                <a:cubicBezTo>
                  <a:pt x="37534" y="24897"/>
                  <a:pt x="66194" y="1103"/>
                  <a:pt x="90315" y="0"/>
                </a:cubicBezTo>
                <a:lnTo>
                  <a:pt x="2164992" y="12386"/>
                </a:lnTo>
                <a:cubicBezTo>
                  <a:pt x="2164717" y="43049"/>
                  <a:pt x="2182593" y="78249"/>
                  <a:pt x="2182318" y="108912"/>
                </a:cubicBezTo>
                <a:cubicBezTo>
                  <a:pt x="2188231" y="177186"/>
                  <a:pt x="2189743" y="342869"/>
                  <a:pt x="2191393" y="422031"/>
                </a:cubicBezTo>
                <a:cubicBezTo>
                  <a:pt x="2193043" y="501193"/>
                  <a:pt x="2213396" y="555146"/>
                  <a:pt x="2192219" y="583886"/>
                </a:cubicBezTo>
                <a:cubicBezTo>
                  <a:pt x="2172279" y="582877"/>
                  <a:pt x="2093346" y="595483"/>
                  <a:pt x="2073406" y="594474"/>
                </a:cubicBezTo>
                <a:lnTo>
                  <a:pt x="22489" y="583886"/>
                </a:lnTo>
                <a:cubicBezTo>
                  <a:pt x="5849" y="592962"/>
                  <a:pt x="27580" y="542791"/>
                  <a:pt x="26783" y="512790"/>
                </a:cubicBezTo>
                <a:cubicBezTo>
                  <a:pt x="25986" y="482789"/>
                  <a:pt x="18464" y="450015"/>
                  <a:pt x="17708" y="403879"/>
                </a:cubicBezTo>
                <a:cubicBezTo>
                  <a:pt x="16952" y="357743"/>
                  <a:pt x="-14855" y="308787"/>
                  <a:pt x="8632" y="235975"/>
                </a:cubicBezTo>
                <a:cubicBezTo>
                  <a:pt x="7119" y="142994"/>
                  <a:pt x="-201" y="65329"/>
                  <a:pt x="13413" y="26000"/>
                </a:cubicBezTo>
                <a:close/>
              </a:path>
            </a:pathLst>
          </a:custGeom>
          <a:solidFill>
            <a:srgbClr val="D9D4D0">
              <a:alpha val="50000"/>
            </a:srgbClr>
          </a:solidFill>
          <a:ln>
            <a:noFill/>
          </a:ln>
          <a:effectLst>
            <a:softEdge rad="63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91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82E072-B08F-BE9C-8FA7-586D74D8B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Sugerencias </a:t>
            </a:r>
            <a:r>
              <a:rPr lang="es-ES" b="0" i="0" dirty="0"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la exploración de la identidad y la autoimagen podrían ser:</a:t>
            </a:r>
            <a:r>
              <a:rPr lang="es-CL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858F1F-078E-F07D-C84F-0D0088D13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s-ES" b="1" i="0" dirty="0">
                <a:effectLst/>
                <a:latin typeface="Montserrat" panose="00000500000000000000" pitchFamily="2" charset="0"/>
              </a:rPr>
              <a:t>Fomentar la comunicación abierta y honesta: </a:t>
            </a:r>
            <a:r>
              <a:rPr lang="es-ES" b="0" i="0" dirty="0">
                <a:effectLst/>
                <a:latin typeface="Montserrat" panose="00000500000000000000" pitchFamily="2" charset="0"/>
              </a:rPr>
              <a:t>Es importante crear un ambiente en el hogar donde los adolescentes se sientan cómodos compartiendo sus pensamientos, sentimientos y dudas sobre su identidad y autoimagen.</a:t>
            </a:r>
          </a:p>
          <a:p>
            <a:pPr algn="l">
              <a:buFont typeface="+mj-lt"/>
              <a:buAutoNum type="arabicPeriod"/>
            </a:pPr>
            <a:r>
              <a:rPr lang="es-ES" b="1" i="0" dirty="0">
                <a:effectLst/>
                <a:latin typeface="Montserrat" panose="00000500000000000000" pitchFamily="2" charset="0"/>
              </a:rPr>
              <a:t>Respetar su individualidad: </a:t>
            </a:r>
            <a:r>
              <a:rPr lang="es-ES" b="0" i="0" dirty="0">
                <a:effectLst/>
                <a:latin typeface="Montserrat" panose="00000500000000000000" pitchFamily="2" charset="0"/>
              </a:rPr>
              <a:t>Reconocer y valorar las diferentes opiniones, gustos y preferencias de los adolescentes contribuirá a fortalecer su autoestima y confianza en sí mismos.</a:t>
            </a:r>
          </a:p>
          <a:p>
            <a:pPr algn="l">
              <a:buFont typeface="+mj-lt"/>
              <a:buAutoNum type="arabicPeriod"/>
            </a:pPr>
            <a:r>
              <a:rPr lang="es-ES" b="1" i="0" dirty="0">
                <a:effectLst/>
                <a:latin typeface="Montserrat" panose="00000500000000000000" pitchFamily="2" charset="0"/>
              </a:rPr>
              <a:t>Fomentar la autoaceptación: </a:t>
            </a:r>
            <a:r>
              <a:rPr lang="es-ES" b="0" i="0" dirty="0">
                <a:effectLst/>
                <a:latin typeface="Montserrat" panose="00000500000000000000" pitchFamily="2" charset="0"/>
              </a:rPr>
              <a:t>Ayudar a los adolescentes a superar la presión social y a aceptarse tal como son, promoviendo la autoestima y la seguridad en sí mismos.</a:t>
            </a:r>
          </a:p>
          <a:p>
            <a:pPr algn="l">
              <a:buFont typeface="+mj-lt"/>
              <a:buAutoNum type="arabicPeriod"/>
            </a:pPr>
            <a:r>
              <a:rPr lang="es-ES" b="1" i="0" dirty="0">
                <a:effectLst/>
                <a:latin typeface="Montserrat" panose="00000500000000000000" pitchFamily="2" charset="0"/>
              </a:rPr>
              <a:t>Apoyar sus intereses y pasiones: </a:t>
            </a:r>
            <a:r>
              <a:rPr lang="es-ES" b="0" i="0" dirty="0">
                <a:effectLst/>
                <a:latin typeface="Montserrat" panose="00000500000000000000" pitchFamily="2" charset="0"/>
              </a:rPr>
              <a:t>Brindar oportunidades para que los adolescentes exploren y descubran sus talentos, habilidades y pasiones les ayudará a construir una identidad sólida y positiva.</a:t>
            </a:r>
          </a:p>
          <a:p>
            <a:endParaRPr lang="es-CL" dirty="0"/>
          </a:p>
        </p:txBody>
      </p:sp>
      <p:pic>
        <p:nvPicPr>
          <p:cNvPr id="6" name="Imagen 5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8FBF7F02-DD5F-D1B8-0E15-99A0AC2D0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5651" y="5222822"/>
            <a:ext cx="1396599" cy="1396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979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74C3CA2-D3AD-C093-4C59-002555812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Conteste la siguiente encuesta </a:t>
            </a:r>
          </a:p>
        </p:txBody>
      </p:sp>
      <p:pic>
        <p:nvPicPr>
          <p:cNvPr id="6" name="Imagen 5" descr="Código QR&#10;&#10;Descripción generada automáticamente">
            <a:extLst>
              <a:ext uri="{FF2B5EF4-FFF2-40B4-BE49-F238E27FC236}">
                <a16:creationId xmlns:a16="http://schemas.microsoft.com/office/drawing/2014/main" id="{D851D232-9C90-8E4F-3407-397FD02258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4547" y="1325563"/>
            <a:ext cx="5167312" cy="516731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38B304EF-54A3-2D83-3971-9E92D50380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11604" y="3672704"/>
            <a:ext cx="1785849" cy="178584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D4558901-2A39-F636-68BB-3803B14EC7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7368" y="1690688"/>
            <a:ext cx="4334632" cy="176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2206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253</Words>
  <Application>Microsoft Office PowerPoint</Application>
  <PresentationFormat>Panorámica</PresentationFormat>
  <Paragraphs>14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ADLaM Display</vt:lpstr>
      <vt:lpstr>Aptos</vt:lpstr>
      <vt:lpstr>Aptos Display</vt:lpstr>
      <vt:lpstr>Arial</vt:lpstr>
      <vt:lpstr>Montserrat</vt:lpstr>
      <vt:lpstr>Montserrat-light</vt:lpstr>
      <vt:lpstr>Tema de Office</vt:lpstr>
      <vt:lpstr>Etapas de la sexualidad </vt:lpstr>
      <vt:lpstr>Desarrollo de características sexuales secundarias:</vt:lpstr>
      <vt:lpstr>Primera etapa </vt:lpstr>
      <vt:lpstr>Sugerencias la exploración de la identidad y la autoimagen podrían ser: </vt:lpstr>
      <vt:lpstr>Conteste la siguiente encuesta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Etapas de la sexualidad</dc:title>
  <dc:creator>Karen Garrido Olguin</dc:creator>
  <cp:lastModifiedBy>Karen Garrido Olguin</cp:lastModifiedBy>
  <cp:revision>1</cp:revision>
  <dcterms:created xsi:type="dcterms:W3CDTF">2024-04-13T13:48:10Z</dcterms:created>
  <dcterms:modified xsi:type="dcterms:W3CDTF">2024-04-13T16:47:30Z</dcterms:modified>
</cp:coreProperties>
</file>