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68CA6-1548-4C91-873A-899457C36009}" v="5" dt="2024-04-13T16:52:56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Garrido Olguin" userId="86cbc4f832609082" providerId="LiveId" clId="{9FD68CA6-1548-4C91-873A-899457C36009}"/>
    <pc:docChg chg="custSel addSld modSld">
      <pc:chgData name="Karen Garrido Olguin" userId="86cbc4f832609082" providerId="LiveId" clId="{9FD68CA6-1548-4C91-873A-899457C36009}" dt="2024-04-13T16:53:10.733" v="286" actId="1076"/>
      <pc:docMkLst>
        <pc:docMk/>
      </pc:docMkLst>
      <pc:sldChg chg="modSp mod">
        <pc:chgData name="Karen Garrido Olguin" userId="86cbc4f832609082" providerId="LiveId" clId="{9FD68CA6-1548-4C91-873A-899457C36009}" dt="2024-04-13T16:29:16.234" v="15" actId="20577"/>
        <pc:sldMkLst>
          <pc:docMk/>
          <pc:sldMk cId="2921889710" sldId="256"/>
        </pc:sldMkLst>
        <pc:spChg chg="mod">
          <ac:chgData name="Karen Garrido Olguin" userId="86cbc4f832609082" providerId="LiveId" clId="{9FD68CA6-1548-4C91-873A-899457C36009}" dt="2024-04-13T16:29:16.234" v="15" actId="20577"/>
          <ac:spMkLst>
            <pc:docMk/>
            <pc:sldMk cId="2921889710" sldId="256"/>
            <ac:spMk id="3" creationId="{72F1382C-CBF6-FE18-6890-9506055091E0}"/>
          </ac:spMkLst>
        </pc:spChg>
      </pc:sldChg>
      <pc:sldChg chg="addSp delSp modSp mod">
        <pc:chgData name="Karen Garrido Olguin" userId="86cbc4f832609082" providerId="LiveId" clId="{9FD68CA6-1548-4C91-873A-899457C36009}" dt="2024-04-13T16:40:57.515" v="63" actId="14100"/>
        <pc:sldMkLst>
          <pc:docMk/>
          <pc:sldMk cId="4275791361" sldId="257"/>
        </pc:sldMkLst>
        <pc:spChg chg="mod">
          <ac:chgData name="Karen Garrido Olguin" userId="86cbc4f832609082" providerId="LiveId" clId="{9FD68CA6-1548-4C91-873A-899457C36009}" dt="2024-04-13T16:40:47.790" v="61" actId="26606"/>
          <ac:spMkLst>
            <pc:docMk/>
            <pc:sldMk cId="4275791361" sldId="257"/>
            <ac:spMk id="2" creationId="{05B722CC-EAEF-26DB-904B-C95711585C16}"/>
          </ac:spMkLst>
        </pc:spChg>
        <pc:spChg chg="mod">
          <ac:chgData name="Karen Garrido Olguin" userId="86cbc4f832609082" providerId="LiveId" clId="{9FD68CA6-1548-4C91-873A-899457C36009}" dt="2024-04-13T16:40:57.515" v="63" actId="14100"/>
          <ac:spMkLst>
            <pc:docMk/>
            <pc:sldMk cId="4275791361" sldId="257"/>
            <ac:spMk id="3" creationId="{B3EF1CD1-5BA3-21C2-56D9-0BB6D1A6CE7C}"/>
          </ac:spMkLst>
        </pc:spChg>
        <pc:spChg chg="add del mod">
          <ac:chgData name="Karen Garrido Olguin" userId="86cbc4f832609082" providerId="LiveId" clId="{9FD68CA6-1548-4C91-873A-899457C36009}" dt="2024-04-13T16:37:05.323" v="45" actId="478"/>
          <ac:spMkLst>
            <pc:docMk/>
            <pc:sldMk cId="4275791361" sldId="257"/>
            <ac:spMk id="6" creationId="{21841D39-7092-81AE-7810-1213D29E613E}"/>
          </ac:spMkLst>
        </pc:spChg>
        <pc:spChg chg="del">
          <ac:chgData name="Karen Garrido Olguin" userId="86cbc4f832609082" providerId="LiveId" clId="{9FD68CA6-1548-4C91-873A-899457C36009}" dt="2024-04-13T16:40:47.790" v="61" actId="26606"/>
          <ac:spMkLst>
            <pc:docMk/>
            <pc:sldMk cId="4275791361" sldId="257"/>
            <ac:spMk id="18" creationId="{B86AA2DA-281A-4806-8977-D617AEAC830F}"/>
          </ac:spMkLst>
        </pc:spChg>
        <pc:spChg chg="del">
          <ac:chgData name="Karen Garrido Olguin" userId="86cbc4f832609082" providerId="LiveId" clId="{9FD68CA6-1548-4C91-873A-899457C36009}" dt="2024-04-13T16:40:47.790" v="61" actId="26606"/>
          <ac:spMkLst>
            <pc:docMk/>
            <pc:sldMk cId="4275791361" sldId="257"/>
            <ac:spMk id="20" creationId="{64185774-6FC0-4B8D-A8DB-A8854688960B}"/>
          </ac:spMkLst>
        </pc:spChg>
        <pc:spChg chg="del">
          <ac:chgData name="Karen Garrido Olguin" userId="86cbc4f832609082" providerId="LiveId" clId="{9FD68CA6-1548-4C91-873A-899457C36009}" dt="2024-04-13T16:40:47.790" v="61" actId="26606"/>
          <ac:spMkLst>
            <pc:docMk/>
            <pc:sldMk cId="4275791361" sldId="257"/>
            <ac:spMk id="22" creationId="{B7D3B4FC-79F4-47D2-9D79-DA876E6AD813}"/>
          </ac:spMkLst>
        </pc:spChg>
        <pc:spChg chg="del">
          <ac:chgData name="Karen Garrido Olguin" userId="86cbc4f832609082" providerId="LiveId" clId="{9FD68CA6-1548-4C91-873A-899457C36009}" dt="2024-04-13T16:40:47.790" v="61" actId="26606"/>
          <ac:spMkLst>
            <pc:docMk/>
            <pc:sldMk cId="4275791361" sldId="257"/>
            <ac:spMk id="24" creationId="{EFF9196C-3887-4B80-8671-3CA6705C18D3}"/>
          </ac:spMkLst>
        </pc:spChg>
        <pc:spChg chg="add">
          <ac:chgData name="Karen Garrido Olguin" userId="86cbc4f832609082" providerId="LiveId" clId="{9FD68CA6-1548-4C91-873A-899457C36009}" dt="2024-04-13T16:40:47.790" v="61" actId="26606"/>
          <ac:spMkLst>
            <pc:docMk/>
            <pc:sldMk cId="4275791361" sldId="257"/>
            <ac:spMk id="29" creationId="{D009D6D5-DAC2-4A8B-A17A-E206B9012D09}"/>
          </ac:spMkLst>
        </pc:spChg>
        <pc:picChg chg="del">
          <ac:chgData name="Karen Garrido Olguin" userId="86cbc4f832609082" providerId="LiveId" clId="{9FD68CA6-1548-4C91-873A-899457C36009}" dt="2024-04-13T16:36:11.110" v="36" actId="478"/>
          <ac:picMkLst>
            <pc:docMk/>
            <pc:sldMk cId="4275791361" sldId="257"/>
            <ac:picMk id="5" creationId="{DB55B2B6-EDB3-6981-4716-177B898FFA98}"/>
          </ac:picMkLst>
        </pc:picChg>
        <pc:picChg chg="add mod">
          <ac:chgData name="Karen Garrido Olguin" userId="86cbc4f832609082" providerId="LiveId" clId="{9FD68CA6-1548-4C91-873A-899457C36009}" dt="2024-04-13T16:40:47.790" v="61" actId="26606"/>
          <ac:picMkLst>
            <pc:docMk/>
            <pc:sldMk cId="4275791361" sldId="257"/>
            <ac:picMk id="7" creationId="{855DFCC7-2FE3-1FE3-5DF7-B3CB934CA1FE}"/>
          </ac:picMkLst>
        </pc:picChg>
      </pc:sldChg>
      <pc:sldChg chg="modSp mod">
        <pc:chgData name="Karen Garrido Olguin" userId="86cbc4f832609082" providerId="LiveId" clId="{9FD68CA6-1548-4C91-873A-899457C36009}" dt="2024-04-13T16:41:49.401" v="84" actId="20577"/>
        <pc:sldMkLst>
          <pc:docMk/>
          <pc:sldMk cId="2193979220" sldId="259"/>
        </pc:sldMkLst>
        <pc:spChg chg="mod">
          <ac:chgData name="Karen Garrido Olguin" userId="86cbc4f832609082" providerId="LiveId" clId="{9FD68CA6-1548-4C91-873A-899457C36009}" dt="2024-04-13T16:41:49.401" v="84" actId="20577"/>
          <ac:spMkLst>
            <pc:docMk/>
            <pc:sldMk cId="2193979220" sldId="259"/>
            <ac:spMk id="2" creationId="{AA82E072-B08F-BE9C-8FA7-586D74D8B5B6}"/>
          </ac:spMkLst>
        </pc:spChg>
      </pc:sldChg>
      <pc:sldChg chg="addSp delSp modSp mod">
        <pc:chgData name="Karen Garrido Olguin" userId="86cbc4f832609082" providerId="LiveId" clId="{9FD68CA6-1548-4C91-873A-899457C36009}" dt="2024-04-13T16:53:10.733" v="286" actId="1076"/>
        <pc:sldMkLst>
          <pc:docMk/>
          <pc:sldMk cId="1732220636" sldId="260"/>
        </pc:sldMkLst>
        <pc:spChg chg="mod">
          <ac:chgData name="Karen Garrido Olguin" userId="86cbc4f832609082" providerId="LiveId" clId="{9FD68CA6-1548-4C91-873A-899457C36009}" dt="2024-04-13T16:48:10.117" v="277" actId="1076"/>
          <ac:spMkLst>
            <pc:docMk/>
            <pc:sldMk cId="1732220636" sldId="260"/>
            <ac:spMk id="2" creationId="{374C3CA2-D3AD-C093-4C59-0025558120FC}"/>
          </ac:spMkLst>
        </pc:spChg>
        <pc:spChg chg="add mod">
          <ac:chgData name="Karen Garrido Olguin" userId="86cbc4f832609082" providerId="LiveId" clId="{9FD68CA6-1548-4C91-873A-899457C36009}" dt="2024-04-13T16:53:08.300" v="285" actId="1076"/>
          <ac:spMkLst>
            <pc:docMk/>
            <pc:sldMk cId="1732220636" sldId="260"/>
            <ac:spMk id="3" creationId="{2305B37A-7416-F37D-F626-86E8C36B74F9}"/>
          </ac:spMkLst>
        </pc:spChg>
        <pc:picChg chg="mod">
          <ac:chgData name="Karen Garrido Olguin" userId="86cbc4f832609082" providerId="LiveId" clId="{9FD68CA6-1548-4C91-873A-899457C36009}" dt="2024-04-13T16:53:10.733" v="286" actId="1076"/>
          <ac:picMkLst>
            <pc:docMk/>
            <pc:sldMk cId="1732220636" sldId="260"/>
            <ac:picMk id="4" creationId="{38B304EF-54A3-2D83-3971-9E92D5038002}"/>
          </ac:picMkLst>
        </pc:picChg>
        <pc:picChg chg="del mod">
          <ac:chgData name="Karen Garrido Olguin" userId="86cbc4f832609082" providerId="LiveId" clId="{9FD68CA6-1548-4C91-873A-899457C36009}" dt="2024-04-13T16:52:59.085" v="281" actId="478"/>
          <ac:picMkLst>
            <pc:docMk/>
            <pc:sldMk cId="1732220636" sldId="260"/>
            <ac:picMk id="6" creationId="{D851D232-9C90-8E4F-3407-397FD0225836}"/>
          </ac:picMkLst>
        </pc:picChg>
        <pc:picChg chg="add mod">
          <ac:chgData name="Karen Garrido Olguin" userId="86cbc4f832609082" providerId="LiveId" clId="{9FD68CA6-1548-4C91-873A-899457C36009}" dt="2024-04-13T16:53:05.117" v="284" actId="1076"/>
          <ac:picMkLst>
            <pc:docMk/>
            <pc:sldMk cId="1732220636" sldId="260"/>
            <ac:picMk id="7" creationId="{C5BD9F45-35A7-291E-5460-46A3E179832F}"/>
          </ac:picMkLst>
        </pc:picChg>
      </pc:sldChg>
      <pc:sldChg chg="addSp modSp new mod setBg">
        <pc:chgData name="Karen Garrido Olguin" userId="86cbc4f832609082" providerId="LiveId" clId="{9FD68CA6-1548-4C91-873A-899457C36009}" dt="2024-04-13T16:41:22.150" v="65" actId="255"/>
        <pc:sldMkLst>
          <pc:docMk/>
          <pc:sldMk cId="2098695816" sldId="261"/>
        </pc:sldMkLst>
        <pc:spChg chg="mod">
          <ac:chgData name="Karen Garrido Olguin" userId="86cbc4f832609082" providerId="LiveId" clId="{9FD68CA6-1548-4C91-873A-899457C36009}" dt="2024-04-13T16:41:06.887" v="64" actId="26606"/>
          <ac:spMkLst>
            <pc:docMk/>
            <pc:sldMk cId="2098695816" sldId="261"/>
            <ac:spMk id="2" creationId="{80D7AF85-EC81-C3FF-99B1-68C53FEC56FA}"/>
          </ac:spMkLst>
        </pc:spChg>
        <pc:spChg chg="mod">
          <ac:chgData name="Karen Garrido Olguin" userId="86cbc4f832609082" providerId="LiveId" clId="{9FD68CA6-1548-4C91-873A-899457C36009}" dt="2024-04-13T16:41:22.150" v="65" actId="255"/>
          <ac:spMkLst>
            <pc:docMk/>
            <pc:sldMk cId="2098695816" sldId="261"/>
            <ac:spMk id="3" creationId="{69209B0D-0682-93EE-D60A-F1BD42EC4A75}"/>
          </ac:spMkLst>
        </pc:spChg>
        <pc:spChg chg="add">
          <ac:chgData name="Karen Garrido Olguin" userId="86cbc4f832609082" providerId="LiveId" clId="{9FD68CA6-1548-4C91-873A-899457C36009}" dt="2024-04-13T16:41:06.887" v="64" actId="26606"/>
          <ac:spMkLst>
            <pc:docMk/>
            <pc:sldMk cId="2098695816" sldId="261"/>
            <ac:spMk id="9" creationId="{F944E337-3E5D-4A1F-A5A1-2057F25B8A7B}"/>
          </ac:spMkLst>
        </pc:spChg>
        <pc:spChg chg="add">
          <ac:chgData name="Karen Garrido Olguin" userId="86cbc4f832609082" providerId="LiveId" clId="{9FD68CA6-1548-4C91-873A-899457C36009}" dt="2024-04-13T16:41:06.887" v="64" actId="26606"/>
          <ac:spMkLst>
            <pc:docMk/>
            <pc:sldMk cId="2098695816" sldId="261"/>
            <ac:spMk id="11" creationId="{4DA50D69-7CF7-4844-B844-A2B821C77F24}"/>
          </ac:spMkLst>
        </pc:spChg>
        <pc:picChg chg="add">
          <ac:chgData name="Karen Garrido Olguin" userId="86cbc4f832609082" providerId="LiveId" clId="{9FD68CA6-1548-4C91-873A-899457C36009}" dt="2024-04-13T16:41:06.887" v="64" actId="26606"/>
          <ac:picMkLst>
            <pc:docMk/>
            <pc:sldMk cId="2098695816" sldId="261"/>
            <ac:picMk id="5" creationId="{EE740DCA-F134-557A-CF7C-B3D58AC8857D}"/>
          </ac:picMkLst>
        </pc:picChg>
      </pc:sldChg>
      <pc:sldChg chg="addSp delSp modSp new mod">
        <pc:chgData name="Karen Garrido Olguin" userId="86cbc4f832609082" providerId="LiveId" clId="{9FD68CA6-1548-4C91-873A-899457C36009}" dt="2024-04-13T16:43:20.753" v="99" actId="1076"/>
        <pc:sldMkLst>
          <pc:docMk/>
          <pc:sldMk cId="1288697140" sldId="262"/>
        </pc:sldMkLst>
        <pc:spChg chg="del">
          <ac:chgData name="Karen Garrido Olguin" userId="86cbc4f832609082" providerId="LiveId" clId="{9FD68CA6-1548-4C91-873A-899457C36009}" dt="2024-04-13T16:39:10.285" v="51" actId="478"/>
          <ac:spMkLst>
            <pc:docMk/>
            <pc:sldMk cId="1288697140" sldId="262"/>
            <ac:spMk id="2" creationId="{E3EE3ADC-0D7B-AE36-9DF7-C0429FBBC18D}"/>
          </ac:spMkLst>
        </pc:spChg>
        <pc:spChg chg="mod">
          <ac:chgData name="Karen Garrido Olguin" userId="86cbc4f832609082" providerId="LiveId" clId="{9FD68CA6-1548-4C91-873A-899457C36009}" dt="2024-04-13T16:42:43.042" v="97" actId="20577"/>
          <ac:spMkLst>
            <pc:docMk/>
            <pc:sldMk cId="1288697140" sldId="262"/>
            <ac:spMk id="3" creationId="{A0A7C1BE-D9BB-57F3-DA2C-A43F35D693C5}"/>
          </ac:spMkLst>
        </pc:spChg>
        <pc:picChg chg="add mod">
          <ac:chgData name="Karen Garrido Olguin" userId="86cbc4f832609082" providerId="LiveId" clId="{9FD68CA6-1548-4C91-873A-899457C36009}" dt="2024-04-13T16:43:20.753" v="99" actId="1076"/>
          <ac:picMkLst>
            <pc:docMk/>
            <pc:sldMk cId="1288697140" sldId="262"/>
            <ac:picMk id="4" creationId="{D5C8BB8B-AF03-D263-38C4-E01CD51BA1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FAEAE-640F-D69C-7D93-58789FEA4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1CBCC0-B5F9-E857-B84B-B65EF5249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B19848-808A-53CC-5FE7-3187ED85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3F9A52-363B-48F2-1E79-B4C41E4F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A0C78C-CB54-90B4-854D-8FC98335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125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ED256-DEA6-C01F-0CBE-CDA36C55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62A767-9E49-9AA3-081D-D7FE4C71D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93E952-A2A3-D32C-474F-3BA565C5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F335F8-EC45-1E91-8991-D8E8051F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459556-0E85-13F4-CD94-8242BC05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173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198670-A8A1-0748-4851-DDE80FF7F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6F109-6FB5-4937-8B83-2C1ACDE2E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DB3A4-0897-8929-3BBC-B3D82219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49E21-7D35-0613-9C27-46FD623A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DF618-53EF-5285-6736-D47DE15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901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1C8BF-6C52-1948-774B-EE7B3263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B14E3-BD26-09D1-B46C-793317AB2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144B8-02C0-5C8D-8F0E-18C36961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EE89F7-9688-660B-655F-8FCDE95E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B47AA-A1E4-AEA4-8B01-05B81783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024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3AE49-C921-1A1B-78D7-64BA0603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59BF46-517A-1719-7D1E-DE153F649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D07304-0EDB-C9C2-28CA-0FF141FD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A77BD2-908C-DDD4-0023-98055199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956A91-3EE0-E725-5C17-DAB9606B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01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16404-829D-B297-CDA5-EFC2AC85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7F9D7-AC5C-53BB-729D-F3D237491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740312-C58E-53EA-384B-93534C06C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70546D-267B-F597-934D-0C8E1D57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8CFB89-BDAB-1DD2-3EF4-412B1EE6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6272BF-458B-3541-7356-259BE984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738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33773-8E87-B557-C2B1-56666FFB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B75167-C875-3115-BB34-3BF3792E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2BFEB2-F1FE-1F2A-E291-6B1160196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965E0A-B0E9-887E-28C5-64BCD8E32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72E7BB-05D0-7C43-3424-18E77FD28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B760F1-125E-A4F8-B5AE-07464FBD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B79B99-C631-78DE-B830-79B5CE76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CFE0B5-76CF-9042-361C-64B44ED4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522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2A0B4-4329-7FF6-529E-88E07641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30331A-1C0C-6567-ACB4-B85269BB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CFDDA5-64F1-616D-14CA-98DD5DD3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F8FE7E-7DF2-3170-6E97-7B011E0A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45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947CED-592C-FDC4-EDF6-16D03322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688C0B-030E-66EE-C333-6397A2E4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3E6D4C-9022-A04E-A74F-5A722084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6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06A50-F5CA-1382-6DF2-38136D8D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84DEE-1210-F37C-093B-41757384A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52396F-64BF-E062-AF27-F57DEF2E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D74B47-A04A-65B4-598B-B0B179A1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CE3538-20D4-7455-FA62-998B5EBB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06E81-EF65-42E9-B872-D05F3D41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109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90BB3-130C-CD5C-2AFD-CF727FC8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6F15DD-3C14-E23B-5F00-4FE22AC35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C1046-B85D-CC39-713D-10A02FEE9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88B7F3-C119-05C9-C893-5E3AB13F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599254-C8ED-A9D4-A025-D2D8FCB8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49F007-FC0C-81BF-DAEC-AA8D3404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92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41015C-144F-1021-48A2-29A0031A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7ECA9E-37EE-01CF-BE40-2726288F4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B4F831-7669-639C-7C2B-0148B6799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A14373-655F-443D-AFDF-31513C02A91E}" type="datetimeFigureOut">
              <a:rPr lang="es-CL" smtClean="0"/>
              <a:t>13-04-2024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ED5001-5CDF-EAF2-1574-3A5302F4B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63D8EE-788F-A2EC-9A13-AB510A823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56903A-007D-4C15-BFF9-DB5E87F1FD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787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obicentenariovalparaiso.c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8B7B01-228D-4677-D20C-59F3F2135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426" y="1254763"/>
            <a:ext cx="3444948" cy="2481729"/>
          </a:xfrm>
        </p:spPr>
        <p:txBody>
          <a:bodyPr anchor="b">
            <a:normAutofit/>
          </a:bodyPr>
          <a:lstStyle/>
          <a:p>
            <a:r>
              <a:rPr lang="es-CL" sz="4800" dirty="0">
                <a:solidFill>
                  <a:srgbClr val="595959"/>
                </a:solidFill>
              </a:rPr>
              <a:t>Etapas de la sexualidad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F1382C-CBF6-FE18-6890-950605509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8684" y="4305455"/>
            <a:ext cx="3083442" cy="525547"/>
          </a:xfrm>
        </p:spPr>
        <p:txBody>
          <a:bodyPr anchor="t">
            <a:noAutofit/>
          </a:bodyPr>
          <a:lstStyle/>
          <a:p>
            <a:pPr algn="r"/>
            <a:r>
              <a:rPr lang="es-CL" sz="3200" dirty="0">
                <a:solidFill>
                  <a:srgbClr val="595959"/>
                </a:solidFill>
              </a:rPr>
              <a:t>Primera etapa </a:t>
            </a:r>
          </a:p>
          <a:p>
            <a:pPr algn="r"/>
            <a:r>
              <a:rPr lang="es-CL" sz="3200" dirty="0">
                <a:solidFill>
                  <a:srgbClr val="595959"/>
                </a:solidFill>
              </a:rPr>
              <a:t>1° y 2°  Medio  </a:t>
            </a:r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A2DE3C2-324B-18FC-DB9E-1C5182E4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02" y="868961"/>
            <a:ext cx="5421703" cy="542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8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1DFAB9-1DDB-9CD7-42D7-91390E3F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s-ES" b="1" i="0" dirty="0">
                <a:effectLst/>
                <a:latin typeface="Montserrat" panose="00000500000000000000" pitchFamily="2" charset="0"/>
              </a:rPr>
              <a:t>Desarrollo de características sexuales secundarias: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B7785-972A-E9EE-E8F1-F3746865A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09" y="2013384"/>
            <a:ext cx="5983294" cy="4520323"/>
          </a:xfrm>
        </p:spPr>
        <p:txBody>
          <a:bodyPr>
            <a:normAutofit lnSpcReduction="10000"/>
          </a:bodyPr>
          <a:lstStyle/>
          <a:p>
            <a:r>
              <a:rPr lang="es-ES" sz="2600" b="0" i="0" dirty="0">
                <a:effectLst/>
                <a:latin typeface="Montserrat" panose="00000500000000000000" pitchFamily="2" charset="0"/>
              </a:rPr>
              <a:t>Durante </a:t>
            </a:r>
            <a:r>
              <a:rPr lang="es-ES" sz="2600" b="1" i="0" dirty="0">
                <a:effectLst/>
                <a:latin typeface="Montserrat" panose="00000500000000000000" pitchFamily="2" charset="0"/>
              </a:rPr>
              <a:t>la adolescencia</a:t>
            </a:r>
            <a:r>
              <a:rPr lang="es-ES" sz="2600" b="0" i="0" dirty="0">
                <a:effectLst/>
                <a:latin typeface="Montserrat" panose="00000500000000000000" pitchFamily="2" charset="0"/>
              </a:rPr>
              <a:t>, </a:t>
            </a:r>
            <a:r>
              <a:rPr lang="es-ES" sz="2600" dirty="0">
                <a:latin typeface="Montserrat" panose="00000500000000000000" pitchFamily="2" charset="0"/>
              </a:rPr>
              <a:t>se </a:t>
            </a:r>
            <a:r>
              <a:rPr lang="es-ES" sz="2600" b="0" i="0" dirty="0">
                <a:effectLst/>
                <a:latin typeface="Montserrat" panose="00000500000000000000" pitchFamily="2" charset="0"/>
              </a:rPr>
              <a:t> comienzan a desarrollar características sexuales secundarias como vello púbico, crecimiento de senos en las niñas y desarrollo muscular en los niños. </a:t>
            </a:r>
          </a:p>
          <a:p>
            <a:r>
              <a:rPr lang="es-ES" sz="2600" b="0" i="0" dirty="0">
                <a:effectLst/>
                <a:latin typeface="Montserrat" panose="00000500000000000000" pitchFamily="2" charset="0"/>
              </a:rPr>
              <a:t>Es fundamental que los padres hablen con sus hijos sobre estos cambios de manera abierta y honesta para que se sientan cómodos y seguros en su propio cuerpo.</a:t>
            </a:r>
          </a:p>
          <a:p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308E53-CB60-3C16-FDB6-A5352658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671" y="2315992"/>
            <a:ext cx="4788505" cy="363926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B722CC-EAEF-26DB-904B-C9571158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ES" sz="4100" b="1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Segunda fase de la adolescencia</a:t>
            </a:r>
            <a:br>
              <a:rPr lang="es-ES" sz="4100" b="0" i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</a:br>
            <a:r>
              <a:rPr lang="es-CL" sz="41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EF1CD1-5BA3-21C2-56D9-0BB6D1A6C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751"/>
            <a:ext cx="4619621" cy="4273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Se empieza a ser más independiente de padres y madres, habiendo una mayor preocupación por el aspecto corporal y la necesidad de que éste refuerce su propia identidad (colocación de piercings, tatuajes, etc.).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5DFCC7-2FE3-1FE3-5DF7-B3CB934CA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07" r="2485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579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D7AF85-EC81-C3FF-99B1-68C53FEC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s-ES" b="1" i="0" dirty="0"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Segunda fase de la adolescencia</a:t>
            </a:r>
            <a:endParaRPr lang="es-CL" dirty="0"/>
          </a:p>
        </p:txBody>
      </p:sp>
      <p:pic>
        <p:nvPicPr>
          <p:cNvPr id="5" name="Picture 4" descr="Dos personas sujetando sus manos mientras están sentados en un banco">
            <a:extLst>
              <a:ext uri="{FF2B5EF4-FFF2-40B4-BE49-F238E27FC236}">
                <a16:creationId xmlns:a16="http://schemas.microsoft.com/office/drawing/2014/main" id="{EE740DCA-F134-557A-CF7C-B3D58AC88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8" r="35634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209B0D-0682-93EE-D60A-F1BD42EC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s-ES" dirty="0"/>
              <a:t>Surge con fuerza el enamoramiento, con ciertas diferencias de entre chicos y chicas en función de sus roles de género. La “primera vez” es una de las inquietudes en estas edades, dándose las primeras experiencias coitales, lo que da pie a que se despierte un interés por conocer y usar métodos anticonceptivos, especialmente el preservativo.</a:t>
            </a:r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09869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2E072-B08F-BE9C-8FA7-586D74D8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Sugerencias para esta etapa</a:t>
            </a:r>
            <a:r>
              <a:rPr lang="es-ES" b="0" i="0" dirty="0"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</a:t>
            </a:r>
            <a:r>
              <a:rPr lang="es-CL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858F1F-078E-F07D-C84F-0D0088D1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s-ES" b="1" i="0" dirty="0">
                <a:effectLst/>
                <a:latin typeface="Montserrat" panose="00000500000000000000" pitchFamily="2" charset="0"/>
              </a:rPr>
              <a:t>Fomentar la comunicación abierta y honesta: 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Es importante crear un ambiente en el hogar donde los adolescentes se sientan cómodos compartiendo sus pensamientos, sentimientos y dudas sobre su identidad y autoimagen.</a:t>
            </a:r>
          </a:p>
          <a:p>
            <a:pPr algn="l">
              <a:buFont typeface="+mj-lt"/>
              <a:buAutoNum type="arabicPeriod"/>
            </a:pPr>
            <a:r>
              <a:rPr lang="es-ES" b="1" i="0" dirty="0">
                <a:effectLst/>
                <a:latin typeface="Montserrat" panose="00000500000000000000" pitchFamily="2" charset="0"/>
              </a:rPr>
              <a:t>Respetar su individualidad: 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Reconocer y valorar las diferentes opiniones, gustos y preferencias de los adolescentes contribuirá a fortalecer su autoestima y confianza en sí mismos.</a:t>
            </a:r>
          </a:p>
          <a:p>
            <a:pPr algn="l">
              <a:buFont typeface="+mj-lt"/>
              <a:buAutoNum type="arabicPeriod"/>
            </a:pPr>
            <a:r>
              <a:rPr lang="es-ES" b="1" i="0" dirty="0">
                <a:effectLst/>
                <a:latin typeface="Montserrat" panose="00000500000000000000" pitchFamily="2" charset="0"/>
              </a:rPr>
              <a:t>Fomentar la autoaceptación: 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Ayudar a los adolescentes a superar la presión social y a aceptarse tal como son, promoviendo la autoestima y la seguridad en sí mismos.</a:t>
            </a:r>
          </a:p>
          <a:p>
            <a:pPr algn="l">
              <a:buFont typeface="+mj-lt"/>
              <a:buAutoNum type="arabicPeriod"/>
            </a:pPr>
            <a:r>
              <a:rPr lang="es-ES" b="1" i="0" dirty="0">
                <a:effectLst/>
                <a:latin typeface="Montserrat" panose="00000500000000000000" pitchFamily="2" charset="0"/>
              </a:rPr>
              <a:t>Apoyar sus intereses y pasiones: </a:t>
            </a:r>
            <a:r>
              <a:rPr lang="es-ES" b="0" i="0" dirty="0">
                <a:effectLst/>
                <a:latin typeface="Montserrat" panose="00000500000000000000" pitchFamily="2" charset="0"/>
              </a:rPr>
              <a:t>Brindar oportunidades para que los adolescentes exploren y descubran sus talentos, habilidades y pasiones les ayudará a construir una identidad sólida y positiva.</a:t>
            </a:r>
          </a:p>
          <a:p>
            <a:endParaRPr lang="es-CL" dirty="0"/>
          </a:p>
        </p:txBody>
      </p:sp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FBF7F02-DD5F-D1B8-0E15-99A0AC2D0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651" y="5222822"/>
            <a:ext cx="1396599" cy="13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A7C1BE-D9BB-57F3-DA2C-A43F35D69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01" y="191556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Montserrat-light"/>
              </a:rPr>
              <a:t>La sexualidad provoca mucha curiosidad en los niños y adolescentes y si no obtienen la información de sus cuidadores , padres/madres, </a:t>
            </a:r>
            <a:r>
              <a:rPr lang="es-ES" sz="3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Montserrat-light"/>
              </a:rPr>
              <a:t>la buscarán en otras fuentes</a:t>
            </a:r>
            <a:r>
              <a:rPr lang="es-ES" sz="3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Montserrat-light"/>
              </a:rPr>
              <a:t> (internet, TV, amigos, libros,...).</a:t>
            </a:r>
            <a:endParaRPr lang="es-CL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C8BB8B-AF03-D263-38C4-E01CD51BA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947" y="4870799"/>
            <a:ext cx="1396105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9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C3CA2-D3AD-C093-4C59-00255581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753"/>
            <a:ext cx="10515600" cy="1325563"/>
          </a:xfrm>
        </p:spPr>
        <p:txBody>
          <a:bodyPr/>
          <a:lstStyle/>
          <a:p>
            <a:r>
              <a:rPr lang="es-CL" dirty="0"/>
              <a:t>Conteste la siguiente encuesta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B304EF-54A3-2D83-3971-9E92D503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910" y="4271607"/>
            <a:ext cx="1785849" cy="17858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305B37A-7416-F37D-F626-86E8C36B74F9}"/>
              </a:ext>
            </a:extLst>
          </p:cNvPr>
          <p:cNvSpPr txBox="1"/>
          <p:nvPr/>
        </p:nvSpPr>
        <p:spPr>
          <a:xfrm>
            <a:off x="7496331" y="2265635"/>
            <a:ext cx="42678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Observación : </a:t>
            </a:r>
          </a:p>
          <a:p>
            <a:r>
              <a:rPr lang="es-CL" sz="2000" dirty="0"/>
              <a:t>El material entregado en esta presentación se encontrará en la página web </a:t>
            </a:r>
            <a:r>
              <a:rPr lang="es-CL" sz="2000" dirty="0">
                <a:hlinkClick r:id="rId3"/>
              </a:rPr>
              <a:t>www.liceobicentenariovalparaiso.cl</a:t>
            </a:r>
            <a:r>
              <a:rPr lang="es-CL" sz="2000" dirty="0"/>
              <a:t> </a:t>
            </a:r>
          </a:p>
        </p:txBody>
      </p:sp>
      <p:pic>
        <p:nvPicPr>
          <p:cNvPr id="7" name="Imagen 6" descr="Código QR&#10;&#10;Descripción generada automáticamente">
            <a:extLst>
              <a:ext uri="{FF2B5EF4-FFF2-40B4-BE49-F238E27FC236}">
                <a16:creationId xmlns:a16="http://schemas.microsoft.com/office/drawing/2014/main" id="{C5BD9F45-35A7-291E-5460-46A3E179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97" y="1207991"/>
            <a:ext cx="5377721" cy="53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0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377</Words>
  <Application>Microsoft Office PowerPoint</Application>
  <PresentationFormat>Panorámica</PresentationFormat>
  <Paragraphs>19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ADLaM Display</vt:lpstr>
      <vt:lpstr>Aptos</vt:lpstr>
      <vt:lpstr>Aptos Display</vt:lpstr>
      <vt:lpstr>Arial</vt:lpstr>
      <vt:lpstr>Montserrat</vt:lpstr>
      <vt:lpstr>Montserrat-light</vt:lpstr>
      <vt:lpstr>Tema de Office</vt:lpstr>
      <vt:lpstr>Etapas de la sexualidad </vt:lpstr>
      <vt:lpstr>Desarrollo de características sexuales secundarias:</vt:lpstr>
      <vt:lpstr>Segunda fase de la adolescencia  </vt:lpstr>
      <vt:lpstr>Segunda fase de la adolescencia</vt:lpstr>
      <vt:lpstr>Sugerencias para esta etapa: </vt:lpstr>
      <vt:lpstr>Presentación de PowerPoint</vt:lpstr>
      <vt:lpstr>Conteste la siguiente encuesta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Etapas de la sexualidad</dc:title>
  <dc:creator>Karen Garrido Olguin</dc:creator>
  <cp:lastModifiedBy>Karen Garrido Olguin</cp:lastModifiedBy>
  <cp:revision>2</cp:revision>
  <dcterms:created xsi:type="dcterms:W3CDTF">2024-04-13T13:48:10Z</dcterms:created>
  <dcterms:modified xsi:type="dcterms:W3CDTF">2024-04-13T16:53:14Z</dcterms:modified>
</cp:coreProperties>
</file>