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B9E46E-8749-4485-9CD8-7E19D7127FF1}" v="1" dt="2024-08-15T03:14:50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Garrido Olguin" userId="86cbc4f832609082" providerId="LiveId" clId="{70B9E46E-8749-4485-9CD8-7E19D7127FF1}"/>
    <pc:docChg chg="custSel addSld modSld">
      <pc:chgData name="Karen Garrido Olguin" userId="86cbc4f832609082" providerId="LiveId" clId="{70B9E46E-8749-4485-9CD8-7E19D7127FF1}" dt="2024-08-15T03:15:59.439" v="71" actId="120"/>
      <pc:docMkLst>
        <pc:docMk/>
      </pc:docMkLst>
      <pc:sldChg chg="addSp delSp modSp new mod">
        <pc:chgData name="Karen Garrido Olguin" userId="86cbc4f832609082" providerId="LiveId" clId="{70B9E46E-8749-4485-9CD8-7E19D7127FF1}" dt="2024-08-15T03:15:59.439" v="71" actId="120"/>
        <pc:sldMkLst>
          <pc:docMk/>
          <pc:sldMk cId="1828449481" sldId="263"/>
        </pc:sldMkLst>
        <pc:spChg chg="mod">
          <ac:chgData name="Karen Garrido Olguin" userId="86cbc4f832609082" providerId="LiveId" clId="{70B9E46E-8749-4485-9CD8-7E19D7127FF1}" dt="2024-08-15T03:15:59.439" v="71" actId="120"/>
          <ac:spMkLst>
            <pc:docMk/>
            <pc:sldMk cId="1828449481" sldId="263"/>
            <ac:spMk id="2" creationId="{CC835CA8-603A-C99C-C1FD-5C4DE786A7F3}"/>
          </ac:spMkLst>
        </pc:spChg>
        <pc:spChg chg="del">
          <ac:chgData name="Karen Garrido Olguin" userId="86cbc4f832609082" providerId="LiveId" clId="{70B9E46E-8749-4485-9CD8-7E19D7127FF1}" dt="2024-08-15T03:13:52.596" v="54" actId="478"/>
          <ac:spMkLst>
            <pc:docMk/>
            <pc:sldMk cId="1828449481" sldId="263"/>
            <ac:spMk id="3" creationId="{7A82D619-966F-FF71-C500-4F99795D60FB}"/>
          </ac:spMkLst>
        </pc:spChg>
        <pc:picChg chg="add mod">
          <ac:chgData name="Karen Garrido Olguin" userId="86cbc4f832609082" providerId="LiveId" clId="{70B9E46E-8749-4485-9CD8-7E19D7127FF1}" dt="2024-08-15T03:14:59.931" v="63" actId="1076"/>
          <ac:picMkLst>
            <pc:docMk/>
            <pc:sldMk cId="1828449481" sldId="263"/>
            <ac:picMk id="5" creationId="{2010E7E2-EDA4-A94E-B2E9-ED0EC3A0FA4A}"/>
          </ac:picMkLst>
        </pc:picChg>
        <pc:picChg chg="add del mod">
          <ac:chgData name="Karen Garrido Olguin" userId="86cbc4f832609082" providerId="LiveId" clId="{70B9E46E-8749-4485-9CD8-7E19D7127FF1}" dt="2024-08-15T03:15:13.857" v="65" actId="478"/>
          <ac:picMkLst>
            <pc:docMk/>
            <pc:sldMk cId="1828449481" sldId="263"/>
            <ac:picMk id="6" creationId="{0ADC1794-6C5E-840B-0C8C-F3094FCD9DB2}"/>
          </ac:picMkLst>
        </pc:picChg>
        <pc:picChg chg="add mod">
          <ac:chgData name="Karen Garrido Olguin" userId="86cbc4f832609082" providerId="LiveId" clId="{70B9E46E-8749-4485-9CD8-7E19D7127FF1}" dt="2024-08-15T03:15:49.204" v="69" actId="14100"/>
          <ac:picMkLst>
            <pc:docMk/>
            <pc:sldMk cId="1828449481" sldId="263"/>
            <ac:picMk id="8" creationId="{61E99A84-ED90-9E18-0FCB-32F6F7A993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0B214-E910-3A8F-FE2D-45728AC19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6C2F4E-0A76-8D62-0762-66BBF7E12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9FA21B-BEB6-1216-EDCF-436BF098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DD09-5FC8-40FB-ABA4-BD144A36B24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B749C7-9C59-4CAF-E54F-C553AAF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7F79F-CB7C-6EE4-9A6E-7DB8F62C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C8E9-921A-48DF-9747-5984AB5BF9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568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E76EA-5684-D854-3B01-4D23DE73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61504-12F5-2ED3-3974-0AF43E2FE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0E42E6-EBD5-C1D7-1B9B-E69794BD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DD09-5FC8-40FB-ABA4-BD144A36B24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22288D-83CC-7D07-1644-8E06760B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CB065F-C890-91DA-C53C-01EC3D19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C8E9-921A-48DF-9747-5984AB5BF9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973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5614B3-2191-C9A5-8FB0-58C8FAB89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5A93A7-B294-9C47-926D-2E79B6407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D6CE50-27E3-29F7-8411-95401EF9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DD09-5FC8-40FB-ABA4-BD144A36B24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2FD899-5453-4093-43DF-CB031B4A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43D462-5B71-0E89-035E-CA0139AD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C8E9-921A-48DF-9747-5984AB5BF9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220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DF00F-FBB6-A3CD-5E8C-64D8FB85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068A0-0402-A048-03A1-938C4254D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883487-E495-ABF5-F7FF-E4A783D3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DD09-5FC8-40FB-ABA4-BD144A36B24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7FD3F1-C91D-EB4A-BD19-34C212C0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3A2624-AB32-9F54-6DFF-C39D6B3A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C8E9-921A-48DF-9747-5984AB5BF9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757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92171-65E5-4EBA-4BC6-B285BD41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B9E382-45AD-0570-0450-027C9D322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96B5A7-7C4B-2B45-8389-2E5500D8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DD09-5FC8-40FB-ABA4-BD144A36B24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965D47-A7A1-817B-507B-71EA170B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AFC11E-F410-9526-D020-05EFAF13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C8E9-921A-48DF-9747-5984AB5BF9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703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574C7-38D0-B2C4-62C5-4A65BD1C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BD152A-2388-1CDE-093B-16D90AE3A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CE11E5-E8E6-6C01-C32B-214DE6011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CB9627-22E8-87AE-6243-6FBBC46C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DD09-5FC8-40FB-ABA4-BD144A36B24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60C399-8DBD-59FF-7D81-835EB857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F69218-AF93-55EA-8D56-2D27F309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C8E9-921A-48DF-9747-5984AB5BF9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188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AF03B-D0F4-59D1-CFEF-FBDE7AB4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6A2258-A6E4-03D4-F016-8C3725F8C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585A0B-EFD5-36A3-24D0-CA6896A6A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81BA67-AB83-C5DE-FE21-6A92B1BB9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8EAAFD-4001-C796-C251-04B8B9FDC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9777014-368C-D741-FE21-4C2E3D5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DD09-5FC8-40FB-ABA4-BD144A36B24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31ADD4-90BD-129E-39C4-848EA37A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2B0175-4B4C-FB0C-4CEC-C5A1A281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C8E9-921A-48DF-9747-5984AB5BF9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559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00E34-73E7-D1AC-9958-34273F03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10E020-7760-7C28-A36A-EBD87E93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DD09-5FC8-40FB-ABA4-BD144A36B24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F94401-8DDF-B430-E651-957E648B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EC4AEE-9E16-05E0-6F87-5D2705CB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C8E9-921A-48DF-9747-5984AB5BF9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383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35CFAC5-A15F-5917-1AED-18F1B6E3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DD09-5FC8-40FB-ABA4-BD144A36B24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588577-7E3F-0530-3A1C-BCC76418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B2E086-FED8-28ED-A279-C2A4AB9C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C8E9-921A-48DF-9747-5984AB5BF9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57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30DEA-16B2-E34A-F4B0-02180548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31F0E8-FD24-94E1-EAFD-42935A780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6CA569-F513-7CA2-C31C-3B18CB16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BB52BB-5FB8-BE54-0234-7E145B0A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DD09-5FC8-40FB-ABA4-BD144A36B24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A0A5B9-9530-961C-6682-B4532504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38098-998C-9BF9-032A-3E6A7BD2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C8E9-921A-48DF-9747-5984AB5BF9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65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6FD8A-D797-40F4-1812-4130A578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825834-E240-E519-23E3-1F161F956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F701CB-CA55-924C-3EAF-1F247F12F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AD1A5D-10FD-3D83-C6A0-E9B4EAB6B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DD09-5FC8-40FB-ABA4-BD144A36B24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3190C2-88DB-F253-A159-2EA4E522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D3A720-AB87-3FDF-509B-507BCEDB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C8E9-921A-48DF-9747-5984AB5BF9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286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35C9A6-4068-5379-BD92-3E04197D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8574EA-A797-47D5-1556-70273B1D4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F0CADA-A21B-65AF-1CC6-E91AF694A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2CDD09-5FC8-40FB-ABA4-BD144A36B24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D91DFB-6BA2-A429-06ED-B097004AB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94BB2C-06EA-6225-EDD7-BF5EF119F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05C8E9-921A-48DF-9747-5984AB5BF9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968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idshealth.org/es/parents/finding-therapist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2600B-F21E-A734-CC56-FAF779F86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0028"/>
            <a:ext cx="5971082" cy="3128001"/>
          </a:xfrm>
        </p:spPr>
        <p:txBody>
          <a:bodyPr>
            <a:normAutofit/>
          </a:bodyPr>
          <a:lstStyle/>
          <a:p>
            <a:r>
              <a:rPr lang="es-CL" sz="6000" dirty="0"/>
              <a:t>Cuidado de la intimidad presencial y online 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7321BE-5510-3CA1-4E23-6853EDD1C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2214" y="4726301"/>
            <a:ext cx="8261912" cy="1655762"/>
          </a:xfrm>
        </p:spPr>
        <p:txBody>
          <a:bodyPr/>
          <a:lstStyle/>
          <a:p>
            <a:r>
              <a:rPr lang="es-CL" dirty="0"/>
              <a:t>Taller para padres  </a:t>
            </a:r>
          </a:p>
          <a:p>
            <a:r>
              <a:rPr lang="es-CL" dirty="0"/>
              <a:t>ACOSO EN LÍNEA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ECE928-29F4-058D-FEC9-227D3B0F6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082" y="221756"/>
            <a:ext cx="4542020" cy="663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4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C82EA40-A14A-4A80-6CBA-10DE60AB58D3}"/>
              </a:ext>
            </a:extLst>
          </p:cNvPr>
          <p:cNvSpPr txBox="1">
            <a:spLocks/>
          </p:cNvSpPr>
          <p:nvPr/>
        </p:nvSpPr>
        <p:spPr>
          <a:xfrm>
            <a:off x="4412564" y="304662"/>
            <a:ext cx="31042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/>
              <a:t>Autocuidado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5402485-5B4D-171D-7AE6-32FB7DFA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10" y="1262381"/>
            <a:ext cx="10996863" cy="56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3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7C2D372-B2C9-84C9-2E9F-1A49E07A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¿ Qué es el Ciberacoso ?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12D1008-94C7-5023-AF79-8C8A0C05C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26" y="1690688"/>
            <a:ext cx="5866776" cy="4351338"/>
          </a:xfrm>
        </p:spPr>
        <p:txBody>
          <a:bodyPr>
            <a:normAutofit lnSpcReduction="10000"/>
          </a:bodyPr>
          <a:lstStyle/>
          <a:p>
            <a:pPr algn="l"/>
            <a:r>
              <a:rPr lang="es-E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Ciberacoso es acoso o intimidación </a:t>
            </a:r>
            <a:r>
              <a:rPr lang="es-ES" sz="32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por medio de las tecnologías digitales</a:t>
            </a:r>
            <a:r>
              <a:rPr lang="es-E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 Puede ocurrir en las redes sociales, las plataformas de mensajería, las plataformas de juegos y los teléfonos móviles. </a:t>
            </a:r>
          </a:p>
          <a:p>
            <a:pPr algn="l"/>
            <a:r>
              <a:rPr lang="es-E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Es un comportamiento que se repite y que busca atemorizar, enfadar o humillar a otras personas.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8B03A8-068A-0752-A643-06443096A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1499016"/>
            <a:ext cx="5429250" cy="53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379285A-1578-F206-4768-103289058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59" y="188695"/>
            <a:ext cx="11095682" cy="64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AFFB4-D9A2-B3D2-BD7F-A5A39B1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0" dirty="0">
                <a:solidFill>
                  <a:srgbClr val="0D3F63"/>
                </a:solidFill>
                <a:effectLst/>
                <a:latin typeface="Montserrat" panose="00000500000000000000" pitchFamily="2" charset="0"/>
              </a:rPr>
              <a:t>¿Cómo pueden ayudar los padres?</a:t>
            </a:r>
            <a:br>
              <a:rPr lang="es-ES" b="1" i="0" dirty="0">
                <a:solidFill>
                  <a:srgbClr val="0D3F63"/>
                </a:solidFill>
                <a:effectLst/>
                <a:latin typeface="Montserrat" panose="00000500000000000000" pitchFamily="2" charset="0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F9372B-5568-2CBC-87A4-6AA54925B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20" y="1381254"/>
            <a:ext cx="8767372" cy="5349329"/>
          </a:xfrm>
        </p:spPr>
        <p:txBody>
          <a:bodyPr>
            <a:normAutofit/>
          </a:bodyPr>
          <a:lstStyle/>
          <a:p>
            <a:r>
              <a:rPr lang="es-ES" b="1" i="0" dirty="0">
                <a:solidFill>
                  <a:srgbClr val="373A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Apóyelo y anímelo:</a:t>
            </a:r>
            <a:r>
              <a:rPr lang="es-ES" b="0" i="0" dirty="0">
                <a:solidFill>
                  <a:srgbClr val="373A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Hablar con su hijo sobre experiencias de acoso que usted tuvo cuando era niño le puede ayudar a no sentirse tan solo.</a:t>
            </a:r>
          </a:p>
          <a:p>
            <a:r>
              <a:rPr lang="es-ES" b="1" i="0" dirty="0">
                <a:solidFill>
                  <a:srgbClr val="373A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Informe al liceo: </a:t>
            </a:r>
            <a:r>
              <a:rPr lang="es-ES" b="0" i="0" dirty="0">
                <a:solidFill>
                  <a:srgbClr val="373A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Informe al director, equipo de convivencia , el orientador o al profesor jefe.</a:t>
            </a:r>
          </a:p>
          <a:p>
            <a:r>
              <a:rPr lang="es-ES" b="1" i="0" dirty="0">
                <a:solidFill>
                  <a:srgbClr val="373A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Insista a su hijo en que no responda al ciberacoso:</a:t>
            </a:r>
            <a:r>
              <a:rPr lang="es-ES" b="0" i="0" dirty="0">
                <a:solidFill>
                  <a:srgbClr val="373A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Responder al acoso solo empeoraría la situación.</a:t>
            </a:r>
          </a:p>
          <a:p>
            <a:r>
              <a:rPr lang="es-ES" b="1" i="0" dirty="0">
                <a:solidFill>
                  <a:srgbClr val="373A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Guarde las pruebas.</a:t>
            </a:r>
            <a:r>
              <a:rPr lang="es-ES" b="0" i="0" dirty="0">
                <a:solidFill>
                  <a:srgbClr val="373A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Conserven los pantallazos sobre mensajes, fotografías y textos amenazantes. </a:t>
            </a:r>
          </a:p>
          <a:p>
            <a:endParaRPr lang="es-ES" b="0" i="0" dirty="0">
              <a:solidFill>
                <a:srgbClr val="373A4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6ED750-7D6E-8CD5-E297-6C2FA8385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893" y="3552669"/>
            <a:ext cx="2883108" cy="33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6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728B0-165E-3A10-4CB8-A6F32A1BF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0" dirty="0">
                <a:solidFill>
                  <a:srgbClr val="373A41"/>
                </a:solidFill>
                <a:effectLst/>
                <a:latin typeface="Montserrat" panose="00000500000000000000" pitchFamily="2" charset="0"/>
              </a:rPr>
              <a:t>Busque ayuda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F5994E-D27D-CD85-7635-547C50CF7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546"/>
            <a:ext cx="3374036" cy="1022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b="0" i="0" dirty="0">
                <a:solidFill>
                  <a:srgbClr val="373A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 su hijo está de acuerdo, visitar </a:t>
            </a:r>
            <a:r>
              <a:rPr lang="es-ES" sz="4000" b="1" i="0" dirty="0">
                <a:solidFill>
                  <a:srgbClr val="007A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un terapeuta</a:t>
            </a:r>
            <a:r>
              <a:rPr lang="es-ES" sz="4000" b="0" i="0" dirty="0">
                <a:solidFill>
                  <a:srgbClr val="373A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lo puede ayudar a gestionar sus emociones. </a:t>
            </a:r>
            <a:endParaRPr lang="es-C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EF98D6-8A45-A46A-8386-F394C7B84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658" y="1672471"/>
            <a:ext cx="6779340" cy="51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0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41CF1-0027-121B-3B8C-AEAD76CC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0679" y="200233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latin typeface="+mn-lt"/>
              </a:rPr>
              <a:t>RECORDEMOS</a:t>
            </a:r>
            <a:r>
              <a:rPr lang="es-CL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2342F3-02E9-0671-C666-A858DC984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43" y="1390908"/>
            <a:ext cx="7361420" cy="4830009"/>
          </a:xfrm>
        </p:spPr>
        <p:txBody>
          <a:bodyPr/>
          <a:lstStyle/>
          <a:p>
            <a:pPr marL="0" indent="0" algn="l">
              <a:buNone/>
            </a:pPr>
            <a:r>
              <a:rPr lang="es-E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Escuchar activamente </a:t>
            </a:r>
            <a:r>
              <a:rPr lang="es-E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 tu hijo o hija le ayudará a sentir que le prestas atención y que lo entiendes.</a:t>
            </a:r>
          </a:p>
          <a:p>
            <a:pPr marL="0" indent="0" algn="l">
              <a:buNone/>
            </a:pPr>
            <a:r>
              <a:rPr lang="es-E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es-E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Gestos como sonrisas de ánimo </a:t>
            </a:r>
            <a:r>
              <a:rPr lang="es-E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o asentir para expresar una afirmación pueden demostrarle que estás escuchando lo que te dice y que </a:t>
            </a:r>
            <a:r>
              <a:rPr lang="es-E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te importa de verdad. </a:t>
            </a:r>
          </a:p>
          <a:p>
            <a:pPr marL="0" indent="0" algn="l">
              <a:buNone/>
            </a:pPr>
            <a:r>
              <a:rPr lang="es-E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Mantener el contacto visual mientras te habla puede ayudarlo a sentirse más seguro y conectado contigo.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8AE482-0E38-BA76-C3E4-3FF036C8D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112" y="0"/>
            <a:ext cx="4741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2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35CA8-603A-C99C-C1FD-5C4DE786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Responde nuestras preguntas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10E7E2-EDA4-A94E-B2E9-ED0EC3A0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804" y="1395043"/>
            <a:ext cx="5257139" cy="50978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E99A84-ED90-9E18-0FCB-32F6F7A99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534" y="2578307"/>
            <a:ext cx="3738690" cy="37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49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249</Words>
  <Application>Microsoft Office PowerPoint</Application>
  <PresentationFormat>Panorámica</PresentationFormat>
  <Paragraphs>19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Montserrat</vt:lpstr>
      <vt:lpstr>Roboto</vt:lpstr>
      <vt:lpstr>Tema de Office</vt:lpstr>
      <vt:lpstr>Cuidado de la intimidad presencial y online </vt:lpstr>
      <vt:lpstr>Presentación de PowerPoint</vt:lpstr>
      <vt:lpstr>¿ Qué es el Ciberacoso ? </vt:lpstr>
      <vt:lpstr>Presentación de PowerPoint</vt:lpstr>
      <vt:lpstr>¿Cómo pueden ayudar los padres? </vt:lpstr>
      <vt:lpstr>Busque ayuda</vt:lpstr>
      <vt:lpstr>RECORDEMOS </vt:lpstr>
      <vt:lpstr>Responde nuestras preguntas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Garrido Olguin</dc:creator>
  <cp:lastModifiedBy>Karen Garrido Olguin</cp:lastModifiedBy>
  <cp:revision>1</cp:revision>
  <dcterms:created xsi:type="dcterms:W3CDTF">2024-08-15T02:14:46Z</dcterms:created>
  <dcterms:modified xsi:type="dcterms:W3CDTF">2024-08-15T03:16:07Z</dcterms:modified>
</cp:coreProperties>
</file>